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4"/>
  </p:sldMasterIdLst>
  <p:sldIdLst>
    <p:sldId id="256" r:id="rId5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FC7"/>
    <a:srgbClr val="A3C632"/>
    <a:srgbClr val="038B42"/>
    <a:srgbClr val="099F26"/>
    <a:srgbClr val="0A8E3B"/>
    <a:srgbClr val="27BF48"/>
    <a:srgbClr val="21A3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69" d="100"/>
          <a:sy n="69" d="100"/>
        </p:scale>
        <p:origin x="77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ctor Lezcano" userId="c7fb090c-e26c-4d78-81ee-0ed7293a55ab" providerId="ADAL" clId="{E0987001-59F3-4A61-A3FB-0108A345B2FD}"/>
    <pc:docChg chg="undo custSel modSld">
      <pc:chgData name="Victor Lezcano" userId="c7fb090c-e26c-4d78-81ee-0ed7293a55ab" providerId="ADAL" clId="{E0987001-59F3-4A61-A3FB-0108A345B2FD}" dt="2023-02-08T14:57:13.541" v="75" actId="20577"/>
      <pc:docMkLst>
        <pc:docMk/>
      </pc:docMkLst>
      <pc:sldChg chg="addSp modSp mod">
        <pc:chgData name="Victor Lezcano" userId="c7fb090c-e26c-4d78-81ee-0ed7293a55ab" providerId="ADAL" clId="{E0987001-59F3-4A61-A3FB-0108A345B2FD}" dt="2023-02-08T14:57:13.541" v="75" actId="20577"/>
        <pc:sldMkLst>
          <pc:docMk/>
          <pc:sldMk cId="3150301188" sldId="256"/>
        </pc:sldMkLst>
        <pc:spChg chg="mod">
          <ac:chgData name="Victor Lezcano" userId="c7fb090c-e26c-4d78-81ee-0ed7293a55ab" providerId="ADAL" clId="{E0987001-59F3-4A61-A3FB-0108A345B2FD}" dt="2023-02-08T14:56:55.378" v="41"/>
          <ac:spMkLst>
            <pc:docMk/>
            <pc:sldMk cId="3150301188" sldId="256"/>
            <ac:spMk id="8" creationId="{5FB388A4-D1CD-890F-CBAB-8A23BE7D22CE}"/>
          </ac:spMkLst>
        </pc:spChg>
        <pc:spChg chg="mod">
          <ac:chgData name="Victor Lezcano" userId="c7fb090c-e26c-4d78-81ee-0ed7293a55ab" providerId="ADAL" clId="{E0987001-59F3-4A61-A3FB-0108A345B2FD}" dt="2023-02-08T14:57:05.913" v="56" actId="20577"/>
          <ac:spMkLst>
            <pc:docMk/>
            <pc:sldMk cId="3150301188" sldId="256"/>
            <ac:spMk id="10" creationId="{845148A9-F009-939D-7983-15A12BB40D8B}"/>
          </ac:spMkLst>
        </pc:spChg>
        <pc:spChg chg="mod">
          <ac:chgData name="Victor Lezcano" userId="c7fb090c-e26c-4d78-81ee-0ed7293a55ab" providerId="ADAL" clId="{E0987001-59F3-4A61-A3FB-0108A345B2FD}" dt="2023-02-08T14:56:45.134" v="18" actId="1035"/>
          <ac:spMkLst>
            <pc:docMk/>
            <pc:sldMk cId="3150301188" sldId="256"/>
            <ac:spMk id="16" creationId="{72D9D35A-88DE-4C16-9E7B-6AE722313969}"/>
          </ac:spMkLst>
        </pc:spChg>
        <pc:spChg chg="mod">
          <ac:chgData name="Victor Lezcano" userId="c7fb090c-e26c-4d78-81ee-0ed7293a55ab" providerId="ADAL" clId="{E0987001-59F3-4A61-A3FB-0108A345B2FD}" dt="2023-02-08T14:56:55.378" v="41"/>
          <ac:spMkLst>
            <pc:docMk/>
            <pc:sldMk cId="3150301188" sldId="256"/>
            <ac:spMk id="27" creationId="{F97D1DE8-04AE-360B-483B-3D65CC7CA794}"/>
          </ac:spMkLst>
        </pc:spChg>
        <pc:spChg chg="mod">
          <ac:chgData name="Victor Lezcano" userId="c7fb090c-e26c-4d78-81ee-0ed7293a55ab" providerId="ADAL" clId="{E0987001-59F3-4A61-A3FB-0108A345B2FD}" dt="2023-02-08T14:57:13.541" v="75" actId="20577"/>
          <ac:spMkLst>
            <pc:docMk/>
            <pc:sldMk cId="3150301188" sldId="256"/>
            <ac:spMk id="28" creationId="{4192AADE-D79D-1B0A-56BE-378612D3DC14}"/>
          </ac:spMkLst>
        </pc:spChg>
        <pc:spChg chg="mod">
          <ac:chgData name="Victor Lezcano" userId="c7fb090c-e26c-4d78-81ee-0ed7293a55ab" providerId="ADAL" clId="{E0987001-59F3-4A61-A3FB-0108A345B2FD}" dt="2023-02-08T14:56:31.810" v="0" actId="14100"/>
          <ac:spMkLst>
            <pc:docMk/>
            <pc:sldMk cId="3150301188" sldId="256"/>
            <ac:spMk id="53" creationId="{8E03AB1D-53B6-4145-9873-BFCD5F20044C}"/>
          </ac:spMkLst>
        </pc:spChg>
        <pc:grpChg chg="add mod">
          <ac:chgData name="Victor Lezcano" userId="c7fb090c-e26c-4d78-81ee-0ed7293a55ab" providerId="ADAL" clId="{E0987001-59F3-4A61-A3FB-0108A345B2FD}" dt="2023-02-08T14:57:00.549" v="42" actId="1076"/>
          <ac:grpSpMkLst>
            <pc:docMk/>
            <pc:sldMk cId="3150301188" sldId="256"/>
            <ac:grpSpMk id="2" creationId="{22228927-45EE-0AA6-9FDA-4DD458D715D0}"/>
          </ac:grpSpMkLst>
        </pc:grpChg>
        <pc:grpChg chg="mod">
          <ac:chgData name="Victor Lezcano" userId="c7fb090c-e26c-4d78-81ee-0ed7293a55ab" providerId="ADAL" clId="{E0987001-59F3-4A61-A3FB-0108A345B2FD}" dt="2023-02-08T14:56:45.134" v="18" actId="1035"/>
          <ac:grpSpMkLst>
            <pc:docMk/>
            <pc:sldMk cId="3150301188" sldId="256"/>
            <ac:grpSpMk id="6" creationId="{712B9850-3E4B-41D3-AD7A-F1C0A9F3CD0B}"/>
          </ac:grpSpMkLst>
        </pc:grpChg>
        <pc:grpChg chg="mod">
          <ac:chgData name="Victor Lezcano" userId="c7fb090c-e26c-4d78-81ee-0ed7293a55ab" providerId="ADAL" clId="{E0987001-59F3-4A61-A3FB-0108A345B2FD}" dt="2023-02-08T14:56:45.134" v="18" actId="1035"/>
          <ac:grpSpMkLst>
            <pc:docMk/>
            <pc:sldMk cId="3150301188" sldId="256"/>
            <ac:grpSpMk id="7" creationId="{40FA8281-9D8D-411B-A8B5-8DFD6F6AA576}"/>
          </ac:grpSpMkLst>
        </pc:grpChg>
        <pc:grpChg chg="mod">
          <ac:chgData name="Victor Lezcano" userId="c7fb090c-e26c-4d78-81ee-0ed7293a55ab" providerId="ADAL" clId="{E0987001-59F3-4A61-A3FB-0108A345B2FD}" dt="2023-02-08T14:56:45.134" v="18" actId="1035"/>
          <ac:grpSpMkLst>
            <pc:docMk/>
            <pc:sldMk cId="3150301188" sldId="256"/>
            <ac:grpSpMk id="9" creationId="{BBBE164C-41B4-4E09-AAF5-E189E878D295}"/>
          </ac:grpSpMkLst>
        </pc:grpChg>
        <pc:grpChg chg="mod">
          <ac:chgData name="Victor Lezcano" userId="c7fb090c-e26c-4d78-81ee-0ed7293a55ab" providerId="ADAL" clId="{E0987001-59F3-4A61-A3FB-0108A345B2FD}" dt="2023-02-08T14:56:54.130" v="40" actId="1035"/>
          <ac:grpSpMkLst>
            <pc:docMk/>
            <pc:sldMk cId="3150301188" sldId="256"/>
            <ac:grpSpMk id="19" creationId="{8B2082FB-7002-40B7-84DB-32BAC3EFA22A}"/>
          </ac:grpSpMkLst>
        </pc:grpChg>
        <pc:grpChg chg="add mod">
          <ac:chgData name="Victor Lezcano" userId="c7fb090c-e26c-4d78-81ee-0ed7293a55ab" providerId="ADAL" clId="{E0987001-59F3-4A61-A3FB-0108A345B2FD}" dt="2023-02-08T14:57:00.549" v="42" actId="1076"/>
          <ac:grpSpMkLst>
            <pc:docMk/>
            <pc:sldMk cId="3150301188" sldId="256"/>
            <ac:grpSpMk id="26" creationId="{AD1A7E0B-4182-A329-33B4-0FC6196062ED}"/>
          </ac:grpSpMkLst>
        </pc:grpChg>
        <pc:grpChg chg="mod">
          <ac:chgData name="Victor Lezcano" userId="c7fb090c-e26c-4d78-81ee-0ed7293a55ab" providerId="ADAL" clId="{E0987001-59F3-4A61-A3FB-0108A345B2FD}" dt="2023-02-08T14:56:54.130" v="40" actId="1035"/>
          <ac:grpSpMkLst>
            <pc:docMk/>
            <pc:sldMk cId="3150301188" sldId="256"/>
            <ac:grpSpMk id="44" creationId="{D0BF119C-EFCC-496C-BC75-897ECD7400B7}"/>
          </ac:grpSpMkLst>
        </pc:grpChg>
      </pc:sldChg>
    </pc:docChg>
  </pc:docChgLst>
  <pc:docChgLst>
    <pc:chgData name="Victor Lezcano" userId="c7fb090c-e26c-4d78-81ee-0ed7293a55ab" providerId="ADAL" clId="{B5D11ECF-292C-4436-946A-AC968B57A767}"/>
    <pc:docChg chg="undo custSel delSld modSld">
      <pc:chgData name="Victor Lezcano" userId="c7fb090c-e26c-4d78-81ee-0ed7293a55ab" providerId="ADAL" clId="{B5D11ECF-292C-4436-946A-AC968B57A767}" dt="2023-10-18T19:50:53.585" v="51" actId="255"/>
      <pc:docMkLst>
        <pc:docMk/>
      </pc:docMkLst>
      <pc:sldChg chg="addSp delSp modSp mod">
        <pc:chgData name="Victor Lezcano" userId="c7fb090c-e26c-4d78-81ee-0ed7293a55ab" providerId="ADAL" clId="{B5D11ECF-292C-4436-946A-AC968B57A767}" dt="2023-10-18T19:50:53.585" v="51" actId="255"/>
        <pc:sldMkLst>
          <pc:docMk/>
          <pc:sldMk cId="3150301188" sldId="256"/>
        </pc:sldMkLst>
        <pc:spChg chg="mod">
          <ac:chgData name="Victor Lezcano" userId="c7fb090c-e26c-4d78-81ee-0ed7293a55ab" providerId="ADAL" clId="{B5D11ECF-292C-4436-946A-AC968B57A767}" dt="2023-10-18T19:50:11.590" v="40" actId="122"/>
          <ac:spMkLst>
            <pc:docMk/>
            <pc:sldMk cId="3150301188" sldId="256"/>
            <ac:spMk id="4" creationId="{5D481197-EAF6-4579-93D7-F4AA30041E8B}"/>
          </ac:spMkLst>
        </pc:spChg>
        <pc:spChg chg="mod">
          <ac:chgData name="Victor Lezcano" userId="c7fb090c-e26c-4d78-81ee-0ed7293a55ab" providerId="ADAL" clId="{B5D11ECF-292C-4436-946A-AC968B57A767}" dt="2023-10-18T19:50:13.072" v="41" actId="122"/>
          <ac:spMkLst>
            <pc:docMk/>
            <pc:sldMk cId="3150301188" sldId="256"/>
            <ac:spMk id="5" creationId="{F6152DDB-05E8-4B9A-900A-723C29BD62BC}"/>
          </ac:spMkLst>
        </pc:spChg>
        <pc:spChg chg="mod">
          <ac:chgData name="Victor Lezcano" userId="c7fb090c-e26c-4d78-81ee-0ed7293a55ab" providerId="ADAL" clId="{B5D11ECF-292C-4436-946A-AC968B57A767}" dt="2023-10-18T19:50:53.585" v="51" actId="255"/>
          <ac:spMkLst>
            <pc:docMk/>
            <pc:sldMk cId="3150301188" sldId="256"/>
            <ac:spMk id="8" creationId="{5FB388A4-D1CD-890F-CBAB-8A23BE7D22CE}"/>
          </ac:spMkLst>
        </pc:spChg>
        <pc:spChg chg="mod">
          <ac:chgData name="Victor Lezcano" userId="c7fb090c-e26c-4d78-81ee-0ed7293a55ab" providerId="ADAL" clId="{B5D11ECF-292C-4436-946A-AC968B57A767}" dt="2023-10-18T19:50:53.585" v="51" actId="255"/>
          <ac:spMkLst>
            <pc:docMk/>
            <pc:sldMk cId="3150301188" sldId="256"/>
            <ac:spMk id="10" creationId="{845148A9-F009-939D-7983-15A12BB40D8B}"/>
          </ac:spMkLst>
        </pc:spChg>
        <pc:spChg chg="mod">
          <ac:chgData name="Victor Lezcano" userId="c7fb090c-e26c-4d78-81ee-0ed7293a55ab" providerId="ADAL" clId="{B5D11ECF-292C-4436-946A-AC968B57A767}" dt="2023-10-18T19:50:11.590" v="40" actId="122"/>
          <ac:spMkLst>
            <pc:docMk/>
            <pc:sldMk cId="3150301188" sldId="256"/>
            <ac:spMk id="17" creationId="{6A998180-C249-41C0-8174-F55176F1BAB6}"/>
          </ac:spMkLst>
        </pc:spChg>
        <pc:spChg chg="mod">
          <ac:chgData name="Victor Lezcano" userId="c7fb090c-e26c-4d78-81ee-0ed7293a55ab" providerId="ADAL" clId="{B5D11ECF-292C-4436-946A-AC968B57A767}" dt="2023-10-18T19:50:11.590" v="40" actId="122"/>
          <ac:spMkLst>
            <pc:docMk/>
            <pc:sldMk cId="3150301188" sldId="256"/>
            <ac:spMk id="18" creationId="{A2086D7A-F959-4ACA-A4F7-60E455385C55}"/>
          </ac:spMkLst>
        </pc:spChg>
        <pc:spChg chg="mod">
          <ac:chgData name="Victor Lezcano" userId="c7fb090c-e26c-4d78-81ee-0ed7293a55ab" providerId="ADAL" clId="{B5D11ECF-292C-4436-946A-AC968B57A767}" dt="2023-10-18T19:50:13.072" v="41" actId="122"/>
          <ac:spMkLst>
            <pc:docMk/>
            <pc:sldMk cId="3150301188" sldId="256"/>
            <ac:spMk id="20" creationId="{DB46B7A9-54E8-4D53-9700-0A6380E572AB}"/>
          </ac:spMkLst>
        </pc:spChg>
        <pc:spChg chg="mod">
          <ac:chgData name="Victor Lezcano" userId="c7fb090c-e26c-4d78-81ee-0ed7293a55ab" providerId="ADAL" clId="{B5D11ECF-292C-4436-946A-AC968B57A767}" dt="2023-10-18T19:50:13.072" v="41" actId="122"/>
          <ac:spMkLst>
            <pc:docMk/>
            <pc:sldMk cId="3150301188" sldId="256"/>
            <ac:spMk id="21" creationId="{A7F01057-132D-4652-B21A-4F009E63E858}"/>
          </ac:spMkLst>
        </pc:spChg>
        <pc:spChg chg="mod">
          <ac:chgData name="Victor Lezcano" userId="c7fb090c-e26c-4d78-81ee-0ed7293a55ab" providerId="ADAL" clId="{B5D11ECF-292C-4436-946A-AC968B57A767}" dt="2023-10-18T19:50:53.585" v="51" actId="255"/>
          <ac:spMkLst>
            <pc:docMk/>
            <pc:sldMk cId="3150301188" sldId="256"/>
            <ac:spMk id="22" creationId="{BE6AE2A7-41DF-4BE5-89B6-76AFACFF7A33}"/>
          </ac:spMkLst>
        </pc:spChg>
        <pc:spChg chg="mod">
          <ac:chgData name="Victor Lezcano" userId="c7fb090c-e26c-4d78-81ee-0ed7293a55ab" providerId="ADAL" clId="{B5D11ECF-292C-4436-946A-AC968B57A767}" dt="2023-10-18T19:50:53.585" v="51" actId="255"/>
          <ac:spMkLst>
            <pc:docMk/>
            <pc:sldMk cId="3150301188" sldId="256"/>
            <ac:spMk id="23" creationId="{6951ACBC-DF0C-4D2F-BE7D-3D9528FBBA85}"/>
          </ac:spMkLst>
        </pc:spChg>
        <pc:spChg chg="mod">
          <ac:chgData name="Victor Lezcano" userId="c7fb090c-e26c-4d78-81ee-0ed7293a55ab" providerId="ADAL" clId="{B5D11ECF-292C-4436-946A-AC968B57A767}" dt="2023-10-18T19:50:53.585" v="51" actId="255"/>
          <ac:spMkLst>
            <pc:docMk/>
            <pc:sldMk cId="3150301188" sldId="256"/>
            <ac:spMk id="24" creationId="{0A7C28D4-C09F-4039-99B1-0EA11A93810E}"/>
          </ac:spMkLst>
        </pc:spChg>
        <pc:spChg chg="mod">
          <ac:chgData name="Victor Lezcano" userId="c7fb090c-e26c-4d78-81ee-0ed7293a55ab" providerId="ADAL" clId="{B5D11ECF-292C-4436-946A-AC968B57A767}" dt="2023-10-18T19:50:53.585" v="51" actId="255"/>
          <ac:spMkLst>
            <pc:docMk/>
            <pc:sldMk cId="3150301188" sldId="256"/>
            <ac:spMk id="25" creationId="{8DF964B2-2EE9-4E09-A7AD-70FB5A4EE69B}"/>
          </ac:spMkLst>
        </pc:spChg>
        <pc:spChg chg="mod">
          <ac:chgData name="Victor Lezcano" userId="c7fb090c-e26c-4d78-81ee-0ed7293a55ab" providerId="ADAL" clId="{B5D11ECF-292C-4436-946A-AC968B57A767}" dt="2023-10-18T19:50:34.560" v="49" actId="113"/>
          <ac:spMkLst>
            <pc:docMk/>
            <pc:sldMk cId="3150301188" sldId="256"/>
            <ac:spMk id="30" creationId="{D524EE43-ED56-D9A0-CF9B-60F98924659A}"/>
          </ac:spMkLst>
        </pc:spChg>
        <pc:spChg chg="mod">
          <ac:chgData name="Victor Lezcano" userId="c7fb090c-e26c-4d78-81ee-0ed7293a55ab" providerId="ADAL" clId="{B5D11ECF-292C-4436-946A-AC968B57A767}" dt="2023-10-18T19:50:34.560" v="49" actId="113"/>
          <ac:spMkLst>
            <pc:docMk/>
            <pc:sldMk cId="3150301188" sldId="256"/>
            <ac:spMk id="31" creationId="{55354F91-9895-BF48-7E77-52FAF00DA29E}"/>
          </ac:spMkLst>
        </pc:spChg>
        <pc:spChg chg="mod">
          <ac:chgData name="Victor Lezcano" userId="c7fb090c-e26c-4d78-81ee-0ed7293a55ab" providerId="ADAL" clId="{B5D11ECF-292C-4436-946A-AC968B57A767}" dt="2023-10-18T19:50:23.930" v="45" actId="255"/>
          <ac:spMkLst>
            <pc:docMk/>
            <pc:sldMk cId="3150301188" sldId="256"/>
            <ac:spMk id="33" creationId="{5F8FF643-A523-47AA-B7BF-C2867B7E61EB}"/>
          </ac:spMkLst>
        </pc:spChg>
        <pc:spChg chg="mod">
          <ac:chgData name="Victor Lezcano" userId="c7fb090c-e26c-4d78-81ee-0ed7293a55ab" providerId="ADAL" clId="{B5D11ECF-292C-4436-946A-AC968B57A767}" dt="2023-10-18T19:50:23.930" v="45" actId="255"/>
          <ac:spMkLst>
            <pc:docMk/>
            <pc:sldMk cId="3150301188" sldId="256"/>
            <ac:spMk id="34" creationId="{335F2BB9-E5D3-476E-BED6-BC952DAAC136}"/>
          </ac:spMkLst>
        </pc:spChg>
        <pc:spChg chg="mod">
          <ac:chgData name="Victor Lezcano" userId="c7fb090c-e26c-4d78-81ee-0ed7293a55ab" providerId="ADAL" clId="{B5D11ECF-292C-4436-946A-AC968B57A767}" dt="2023-10-18T19:50:29.569" v="47" actId="255"/>
          <ac:spMkLst>
            <pc:docMk/>
            <pc:sldMk cId="3150301188" sldId="256"/>
            <ac:spMk id="35" creationId="{0601688B-5A07-49BE-8BF6-226DC6D9006F}"/>
          </ac:spMkLst>
        </pc:spChg>
        <pc:spChg chg="mod">
          <ac:chgData name="Victor Lezcano" userId="c7fb090c-e26c-4d78-81ee-0ed7293a55ab" providerId="ADAL" clId="{B5D11ECF-292C-4436-946A-AC968B57A767}" dt="2023-10-18T19:50:23.930" v="45" actId="255"/>
          <ac:spMkLst>
            <pc:docMk/>
            <pc:sldMk cId="3150301188" sldId="256"/>
            <ac:spMk id="36" creationId="{9C3B6CEE-060A-463F-B83D-6A3F820EBEAC}"/>
          </ac:spMkLst>
        </pc:spChg>
        <pc:spChg chg="mod">
          <ac:chgData name="Victor Lezcano" userId="c7fb090c-e26c-4d78-81ee-0ed7293a55ab" providerId="ADAL" clId="{B5D11ECF-292C-4436-946A-AC968B57A767}" dt="2023-10-18T19:50:23.930" v="45" actId="255"/>
          <ac:spMkLst>
            <pc:docMk/>
            <pc:sldMk cId="3150301188" sldId="256"/>
            <ac:spMk id="37" creationId="{8517B213-2F5D-45ED-91EB-1F7F6C6DCBB5}"/>
          </ac:spMkLst>
        </pc:spChg>
        <pc:spChg chg="mod">
          <ac:chgData name="Victor Lezcano" userId="c7fb090c-e26c-4d78-81ee-0ed7293a55ab" providerId="ADAL" clId="{B5D11ECF-292C-4436-946A-AC968B57A767}" dt="2023-10-18T19:50:23.930" v="45" actId="255"/>
          <ac:spMkLst>
            <pc:docMk/>
            <pc:sldMk cId="3150301188" sldId="256"/>
            <ac:spMk id="38" creationId="{50FAA81F-3872-40EB-85C3-7C020AE33C93}"/>
          </ac:spMkLst>
        </pc:spChg>
        <pc:spChg chg="mod">
          <ac:chgData name="Victor Lezcano" userId="c7fb090c-e26c-4d78-81ee-0ed7293a55ab" providerId="ADAL" clId="{B5D11ECF-292C-4436-946A-AC968B57A767}" dt="2023-10-18T19:50:23.930" v="45" actId="255"/>
          <ac:spMkLst>
            <pc:docMk/>
            <pc:sldMk cId="3150301188" sldId="256"/>
            <ac:spMk id="39" creationId="{7C2CFD3D-D2D9-4946-8A98-FA831618B867}"/>
          </ac:spMkLst>
        </pc:spChg>
        <pc:spChg chg="mod">
          <ac:chgData name="Victor Lezcano" userId="c7fb090c-e26c-4d78-81ee-0ed7293a55ab" providerId="ADAL" clId="{B5D11ECF-292C-4436-946A-AC968B57A767}" dt="2023-10-18T19:50:23.930" v="45" actId="255"/>
          <ac:spMkLst>
            <pc:docMk/>
            <pc:sldMk cId="3150301188" sldId="256"/>
            <ac:spMk id="40" creationId="{1FD2D598-1A9D-432A-89CA-6FF8A038710B}"/>
          </ac:spMkLst>
        </pc:spChg>
        <pc:spChg chg="mod">
          <ac:chgData name="Victor Lezcano" userId="c7fb090c-e26c-4d78-81ee-0ed7293a55ab" providerId="ADAL" clId="{B5D11ECF-292C-4436-946A-AC968B57A767}" dt="2023-10-18T19:50:34.560" v="49" actId="113"/>
          <ac:spMkLst>
            <pc:docMk/>
            <pc:sldMk cId="3150301188" sldId="256"/>
            <ac:spMk id="41" creationId="{3996B6FD-6629-479C-94BC-A3B49490646F}"/>
          </ac:spMkLst>
        </pc:spChg>
        <pc:spChg chg="mod">
          <ac:chgData name="Victor Lezcano" userId="c7fb090c-e26c-4d78-81ee-0ed7293a55ab" providerId="ADAL" clId="{B5D11ECF-292C-4436-946A-AC968B57A767}" dt="2023-10-18T19:50:23.930" v="45" actId="255"/>
          <ac:spMkLst>
            <pc:docMk/>
            <pc:sldMk cId="3150301188" sldId="256"/>
            <ac:spMk id="42" creationId="{9C6A2832-141E-4268-A63A-EE455C59750E}"/>
          </ac:spMkLst>
        </pc:spChg>
        <pc:spChg chg="mod">
          <ac:chgData name="Victor Lezcano" userId="c7fb090c-e26c-4d78-81ee-0ed7293a55ab" providerId="ADAL" clId="{B5D11ECF-292C-4436-946A-AC968B57A767}" dt="2023-10-18T19:50:34.560" v="49" actId="113"/>
          <ac:spMkLst>
            <pc:docMk/>
            <pc:sldMk cId="3150301188" sldId="256"/>
            <ac:spMk id="43" creationId="{FB671F95-4CE0-4B1A-95F7-4852392010F2}"/>
          </ac:spMkLst>
        </pc:spChg>
        <pc:spChg chg="mod">
          <ac:chgData name="Victor Lezcano" userId="c7fb090c-e26c-4d78-81ee-0ed7293a55ab" providerId="ADAL" clId="{B5D11ECF-292C-4436-946A-AC968B57A767}" dt="2023-10-18T19:50:23.930" v="45" actId="255"/>
          <ac:spMkLst>
            <pc:docMk/>
            <pc:sldMk cId="3150301188" sldId="256"/>
            <ac:spMk id="48" creationId="{2F032973-64A1-4750-915E-A71BB15CE2FF}"/>
          </ac:spMkLst>
        </pc:spChg>
        <pc:spChg chg="mod">
          <ac:chgData name="Victor Lezcano" userId="c7fb090c-e26c-4d78-81ee-0ed7293a55ab" providerId="ADAL" clId="{B5D11ECF-292C-4436-946A-AC968B57A767}" dt="2023-10-18T19:50:29.569" v="47" actId="255"/>
          <ac:spMkLst>
            <pc:docMk/>
            <pc:sldMk cId="3150301188" sldId="256"/>
            <ac:spMk id="52" creationId="{E4450950-B75E-4A65-9418-E0F38D3931F3}"/>
          </ac:spMkLst>
        </pc:spChg>
        <pc:grpChg chg="mod">
          <ac:chgData name="Victor Lezcano" userId="c7fb090c-e26c-4d78-81ee-0ed7293a55ab" providerId="ADAL" clId="{B5D11ECF-292C-4436-946A-AC968B57A767}" dt="2023-10-12T15:25:36.544" v="35" actId="1076"/>
          <ac:grpSpMkLst>
            <pc:docMk/>
            <pc:sldMk cId="3150301188" sldId="256"/>
            <ac:grpSpMk id="2" creationId="{22228927-45EE-0AA6-9FDA-4DD458D715D0}"/>
          </ac:grpSpMkLst>
        </pc:grpChg>
        <pc:grpChg chg="mod">
          <ac:chgData name="Victor Lezcano" userId="c7fb090c-e26c-4d78-81ee-0ed7293a55ab" providerId="ADAL" clId="{B5D11ECF-292C-4436-946A-AC968B57A767}" dt="2023-10-12T15:24:34.229" v="5" actId="1076"/>
          <ac:grpSpMkLst>
            <pc:docMk/>
            <pc:sldMk cId="3150301188" sldId="256"/>
            <ac:grpSpMk id="11" creationId="{3AB69276-E22F-4CBF-AF41-88577708E7F8}"/>
          </ac:grpSpMkLst>
        </pc:grpChg>
        <pc:grpChg chg="del">
          <ac:chgData name="Victor Lezcano" userId="c7fb090c-e26c-4d78-81ee-0ed7293a55ab" providerId="ADAL" clId="{B5D11ECF-292C-4436-946A-AC968B57A767}" dt="2023-10-12T15:25:31.719" v="34" actId="478"/>
          <ac:grpSpMkLst>
            <pc:docMk/>
            <pc:sldMk cId="3150301188" sldId="256"/>
            <ac:grpSpMk id="26" creationId="{AD1A7E0B-4182-A329-33B4-0FC6196062ED}"/>
          </ac:grpSpMkLst>
        </pc:grpChg>
        <pc:grpChg chg="add mod">
          <ac:chgData name="Victor Lezcano" userId="c7fb090c-e26c-4d78-81ee-0ed7293a55ab" providerId="ADAL" clId="{B5D11ECF-292C-4436-946A-AC968B57A767}" dt="2023-10-12T15:24:51.318" v="33" actId="1076"/>
          <ac:grpSpMkLst>
            <pc:docMk/>
            <pc:sldMk cId="3150301188" sldId="256"/>
            <ac:grpSpMk id="29" creationId="{3D3F4988-FA71-ED05-A0A4-B7F4B56C5BA9}"/>
          </ac:grpSpMkLst>
        </pc:grpChg>
      </pc:sldChg>
      <pc:sldChg chg="del">
        <pc:chgData name="Victor Lezcano" userId="c7fb090c-e26c-4d78-81ee-0ed7293a55ab" providerId="ADAL" clId="{B5D11ECF-292C-4436-946A-AC968B57A767}" dt="2023-10-12T15:28:01.841" v="36" actId="47"/>
        <pc:sldMkLst>
          <pc:docMk/>
          <pc:sldMk cId="2655494416" sldId="257"/>
        </pc:sldMkLst>
      </pc:sldChg>
    </pc:docChg>
  </pc:docChgLst>
  <pc:docChgLst>
    <pc:chgData name="Victor Lezcano" userId="c7fb090c-e26c-4d78-81ee-0ed7293a55ab" providerId="ADAL" clId="{A2313AF6-3957-4816-A100-C4809C2ED52C}"/>
    <pc:docChg chg="undo custSel addSld modSld">
      <pc:chgData name="Victor Lezcano" userId="c7fb090c-e26c-4d78-81ee-0ed7293a55ab" providerId="ADAL" clId="{A2313AF6-3957-4816-A100-C4809C2ED52C}" dt="2023-04-13T14:51:52.406" v="11" actId="1076"/>
      <pc:docMkLst>
        <pc:docMk/>
      </pc:docMkLst>
      <pc:sldChg chg="modSp mod">
        <pc:chgData name="Victor Lezcano" userId="c7fb090c-e26c-4d78-81ee-0ed7293a55ab" providerId="ADAL" clId="{A2313AF6-3957-4816-A100-C4809C2ED52C}" dt="2023-04-13T14:51:52.406" v="11" actId="1076"/>
        <pc:sldMkLst>
          <pc:docMk/>
          <pc:sldMk cId="3150301188" sldId="256"/>
        </pc:sldMkLst>
        <pc:spChg chg="mod">
          <ac:chgData name="Victor Lezcano" userId="c7fb090c-e26c-4d78-81ee-0ed7293a55ab" providerId="ADAL" clId="{A2313AF6-3957-4816-A100-C4809C2ED52C}" dt="2023-04-13T14:50:14.888" v="10" actId="1076"/>
          <ac:spMkLst>
            <pc:docMk/>
            <pc:sldMk cId="3150301188" sldId="256"/>
            <ac:spMk id="10" creationId="{845148A9-F009-939D-7983-15A12BB40D8B}"/>
          </ac:spMkLst>
        </pc:spChg>
        <pc:spChg chg="mod">
          <ac:chgData name="Victor Lezcano" userId="c7fb090c-e26c-4d78-81ee-0ed7293a55ab" providerId="ADAL" clId="{A2313AF6-3957-4816-A100-C4809C2ED52C}" dt="2023-04-13T14:51:52.406" v="11" actId="1076"/>
          <ac:spMkLst>
            <pc:docMk/>
            <pc:sldMk cId="3150301188" sldId="256"/>
            <ac:spMk id="42" creationId="{9C6A2832-141E-4268-A63A-EE455C59750E}"/>
          </ac:spMkLst>
        </pc:spChg>
        <pc:spChg chg="mod">
          <ac:chgData name="Victor Lezcano" userId="c7fb090c-e26c-4d78-81ee-0ed7293a55ab" providerId="ADAL" clId="{A2313AF6-3957-4816-A100-C4809C2ED52C}" dt="2023-04-13T14:38:27.868" v="0" actId="1076"/>
          <ac:spMkLst>
            <pc:docMk/>
            <pc:sldMk cId="3150301188" sldId="256"/>
            <ac:spMk id="51" creationId="{D6124152-3A39-457D-98EC-74E2A0391EAB}"/>
          </ac:spMkLst>
        </pc:spChg>
      </pc:sldChg>
      <pc:sldChg chg="addSp delSp modSp new mod">
        <pc:chgData name="Victor Lezcano" userId="c7fb090c-e26c-4d78-81ee-0ed7293a55ab" providerId="ADAL" clId="{A2313AF6-3957-4816-A100-C4809C2ED52C}" dt="2023-04-13T14:38:46.949" v="8" actId="1076"/>
        <pc:sldMkLst>
          <pc:docMk/>
          <pc:sldMk cId="2655494416" sldId="257"/>
        </pc:sldMkLst>
        <pc:spChg chg="del">
          <ac:chgData name="Victor Lezcano" userId="c7fb090c-e26c-4d78-81ee-0ed7293a55ab" providerId="ADAL" clId="{A2313AF6-3957-4816-A100-C4809C2ED52C}" dt="2023-04-13T14:38:38.692" v="3" actId="478"/>
          <ac:spMkLst>
            <pc:docMk/>
            <pc:sldMk cId="2655494416" sldId="257"/>
            <ac:spMk id="2" creationId="{3FBFAFF2-C882-4C62-0579-E0C00A9629E0}"/>
          </ac:spMkLst>
        </pc:spChg>
        <pc:spChg chg="del">
          <ac:chgData name="Victor Lezcano" userId="c7fb090c-e26c-4d78-81ee-0ed7293a55ab" providerId="ADAL" clId="{A2313AF6-3957-4816-A100-C4809C2ED52C}" dt="2023-04-13T14:38:40.360" v="4" actId="478"/>
          <ac:spMkLst>
            <pc:docMk/>
            <pc:sldMk cId="2655494416" sldId="257"/>
            <ac:spMk id="3" creationId="{574BB979-24A5-F8AB-1FE3-4380B75E56A1}"/>
          </ac:spMkLst>
        </pc:spChg>
        <pc:spChg chg="add mod">
          <ac:chgData name="Victor Lezcano" userId="c7fb090c-e26c-4d78-81ee-0ed7293a55ab" providerId="ADAL" clId="{A2313AF6-3957-4816-A100-C4809C2ED52C}" dt="2023-04-13T14:38:46.949" v="8" actId="1076"/>
          <ac:spMkLst>
            <pc:docMk/>
            <pc:sldMk cId="2655494416" sldId="257"/>
            <ac:spMk id="4" creationId="{2CFC6C0A-D030-9F78-D588-EE2B8640BF4E}"/>
          </ac:spMkLst>
        </pc:spChg>
        <pc:spChg chg="add mod">
          <ac:chgData name="Victor Lezcano" userId="c7fb090c-e26c-4d78-81ee-0ed7293a55ab" providerId="ADAL" clId="{A2313AF6-3957-4816-A100-C4809C2ED52C}" dt="2023-04-13T14:38:42.310" v="6" actId="1076"/>
          <ac:spMkLst>
            <pc:docMk/>
            <pc:sldMk cId="2655494416" sldId="257"/>
            <ac:spMk id="5" creationId="{59914B3E-1691-46F7-5F54-63C5549EACFE}"/>
          </ac:spMkLst>
        </pc:spChg>
        <pc:spChg chg="add mod">
          <ac:chgData name="Victor Lezcano" userId="c7fb090c-e26c-4d78-81ee-0ed7293a55ab" providerId="ADAL" clId="{A2313AF6-3957-4816-A100-C4809C2ED52C}" dt="2023-04-13T14:38:44.464" v="7" actId="1076"/>
          <ac:spMkLst>
            <pc:docMk/>
            <pc:sldMk cId="2655494416" sldId="257"/>
            <ac:spMk id="6" creationId="{1FCF7B99-AFD7-F823-9422-37B65BB4829F}"/>
          </ac:spMkLst>
        </pc:spChg>
      </pc:sldChg>
    </pc:docChg>
  </pc:docChgLst>
  <pc:docChgLst>
    <pc:chgData name="Victor Lezcano" userId="c7fb090c-e26c-4d78-81ee-0ed7293a55ab" providerId="ADAL" clId="{BA02440B-3F3D-4C47-B251-08629D347E4C}"/>
    <pc:docChg chg="modSld">
      <pc:chgData name="Victor Lezcano" userId="c7fb090c-e26c-4d78-81ee-0ed7293a55ab" providerId="ADAL" clId="{BA02440B-3F3D-4C47-B251-08629D347E4C}" dt="2023-05-11T19:20:21.299" v="2" actId="1076"/>
      <pc:docMkLst>
        <pc:docMk/>
      </pc:docMkLst>
      <pc:sldChg chg="modSp mod">
        <pc:chgData name="Victor Lezcano" userId="c7fb090c-e26c-4d78-81ee-0ed7293a55ab" providerId="ADAL" clId="{BA02440B-3F3D-4C47-B251-08629D347E4C}" dt="2023-05-11T19:20:21.299" v="2" actId="1076"/>
        <pc:sldMkLst>
          <pc:docMk/>
          <pc:sldMk cId="3150301188" sldId="256"/>
        </pc:sldMkLst>
        <pc:spChg chg="mod">
          <ac:chgData name="Victor Lezcano" userId="c7fb090c-e26c-4d78-81ee-0ed7293a55ab" providerId="ADAL" clId="{BA02440B-3F3D-4C47-B251-08629D347E4C}" dt="2023-05-11T19:20:21.299" v="2" actId="1076"/>
          <ac:spMkLst>
            <pc:docMk/>
            <pc:sldMk cId="3150301188" sldId="256"/>
            <ac:spMk id="49" creationId="{DAF0455C-A601-46A3-ABB4-E3034470DC64}"/>
          </ac:spMkLst>
        </pc:spChg>
        <pc:spChg chg="mod">
          <ac:chgData name="Victor Lezcano" userId="c7fb090c-e26c-4d78-81ee-0ed7293a55ab" providerId="ADAL" clId="{BA02440B-3F3D-4C47-B251-08629D347E4C}" dt="2023-05-11T19:20:14.298" v="0" actId="1076"/>
          <ac:spMkLst>
            <pc:docMk/>
            <pc:sldMk cId="3150301188" sldId="256"/>
            <ac:spMk id="50" creationId="{347718B9-32A6-4764-A599-8A7A3ED3B981}"/>
          </ac:spMkLst>
        </pc:spChg>
        <pc:spChg chg="mod">
          <ac:chgData name="Victor Lezcano" userId="c7fb090c-e26c-4d78-81ee-0ed7293a55ab" providerId="ADAL" clId="{BA02440B-3F3D-4C47-B251-08629D347E4C}" dt="2023-05-11T19:20:15.979" v="1" actId="1076"/>
          <ac:spMkLst>
            <pc:docMk/>
            <pc:sldMk cId="3150301188" sldId="256"/>
            <ac:spMk id="51" creationId="{D6124152-3A39-457D-98EC-74E2A0391EAB}"/>
          </ac:spMkLst>
        </pc:spChg>
      </pc:sldChg>
    </pc:docChg>
  </pc:docChgLst>
  <pc:docChgLst>
    <pc:chgData name="Victor Lezcano" userId="c7fb090c-e26c-4d78-81ee-0ed7293a55ab" providerId="ADAL" clId="{7B68F843-111B-4065-8AD1-3B92E22E164C}"/>
    <pc:docChg chg="modSld">
      <pc:chgData name="Victor Lezcano" userId="c7fb090c-e26c-4d78-81ee-0ed7293a55ab" providerId="ADAL" clId="{7B68F843-111B-4065-8AD1-3B92E22E164C}" dt="2023-11-15T15:57:07.011" v="9" actId="1076"/>
      <pc:docMkLst>
        <pc:docMk/>
      </pc:docMkLst>
      <pc:sldChg chg="modSp mod">
        <pc:chgData name="Victor Lezcano" userId="c7fb090c-e26c-4d78-81ee-0ed7293a55ab" providerId="ADAL" clId="{7B68F843-111B-4065-8AD1-3B92E22E164C}" dt="2023-11-15T15:57:07.011" v="9" actId="1076"/>
        <pc:sldMkLst>
          <pc:docMk/>
          <pc:sldMk cId="3150301188" sldId="256"/>
        </pc:sldMkLst>
        <pc:spChg chg="mod">
          <ac:chgData name="Victor Lezcano" userId="c7fb090c-e26c-4d78-81ee-0ed7293a55ab" providerId="ADAL" clId="{7B68F843-111B-4065-8AD1-3B92E22E164C}" dt="2023-11-15T15:57:07.011" v="9" actId="1076"/>
          <ac:spMkLst>
            <pc:docMk/>
            <pc:sldMk cId="3150301188" sldId="256"/>
            <ac:spMk id="46" creationId="{86E77E03-4BC0-2B16-BE1B-4569B16FACED}"/>
          </ac:spMkLst>
        </pc:spChg>
      </pc:sldChg>
    </pc:docChg>
  </pc:docChgLst>
  <pc:docChgLst>
    <pc:chgData name="Victor Lezcano" userId="c7fb090c-e26c-4d78-81ee-0ed7293a55ab" providerId="ADAL" clId="{3569952C-A4E4-44C5-9291-F54C1D0CFFA3}"/>
    <pc:docChg chg="undo custSel modSld">
      <pc:chgData name="Victor Lezcano" userId="c7fb090c-e26c-4d78-81ee-0ed7293a55ab" providerId="ADAL" clId="{3569952C-A4E4-44C5-9291-F54C1D0CFFA3}" dt="2023-06-22T20:33:40.723" v="44" actId="20577"/>
      <pc:docMkLst>
        <pc:docMk/>
      </pc:docMkLst>
      <pc:sldChg chg="modSp mod">
        <pc:chgData name="Victor Lezcano" userId="c7fb090c-e26c-4d78-81ee-0ed7293a55ab" providerId="ADAL" clId="{3569952C-A4E4-44C5-9291-F54C1D0CFFA3}" dt="2023-06-22T20:33:40.723" v="44" actId="20577"/>
        <pc:sldMkLst>
          <pc:docMk/>
          <pc:sldMk cId="3150301188" sldId="256"/>
        </pc:sldMkLst>
        <pc:spChg chg="mod">
          <ac:chgData name="Victor Lezcano" userId="c7fb090c-e26c-4d78-81ee-0ed7293a55ab" providerId="ADAL" clId="{3569952C-A4E4-44C5-9291-F54C1D0CFFA3}" dt="2023-06-22T20:33:06.425" v="19" actId="20577"/>
          <ac:spMkLst>
            <pc:docMk/>
            <pc:sldMk cId="3150301188" sldId="256"/>
            <ac:spMk id="59" creationId="{5D54CBAA-3DC5-4C7A-9DC6-451A3DFD6346}"/>
          </ac:spMkLst>
        </pc:spChg>
        <pc:spChg chg="mod">
          <ac:chgData name="Victor Lezcano" userId="c7fb090c-e26c-4d78-81ee-0ed7293a55ab" providerId="ADAL" clId="{3569952C-A4E4-44C5-9291-F54C1D0CFFA3}" dt="2023-06-22T20:33:20.977" v="23" actId="20577"/>
          <ac:spMkLst>
            <pc:docMk/>
            <pc:sldMk cId="3150301188" sldId="256"/>
            <ac:spMk id="60" creationId="{FD2B95B5-2A71-4209-929B-9840F2CDC67D}"/>
          </ac:spMkLst>
        </pc:spChg>
        <pc:spChg chg="mod">
          <ac:chgData name="Victor Lezcano" userId="c7fb090c-e26c-4d78-81ee-0ed7293a55ab" providerId="ADAL" clId="{3569952C-A4E4-44C5-9291-F54C1D0CFFA3}" dt="2023-06-22T20:33:25.227" v="24"/>
          <ac:spMkLst>
            <pc:docMk/>
            <pc:sldMk cId="3150301188" sldId="256"/>
            <ac:spMk id="61" creationId="{616163CE-98E3-4BD3-9F95-888E547BD60A}"/>
          </ac:spMkLst>
        </pc:spChg>
        <pc:spChg chg="mod">
          <ac:chgData name="Victor Lezcano" userId="c7fb090c-e26c-4d78-81ee-0ed7293a55ab" providerId="ADAL" clId="{3569952C-A4E4-44C5-9291-F54C1D0CFFA3}" dt="2023-06-22T20:33:40.723" v="44" actId="20577"/>
          <ac:spMkLst>
            <pc:docMk/>
            <pc:sldMk cId="3150301188" sldId="256"/>
            <ac:spMk id="62" creationId="{1A4A63C7-F2D5-4913-BF12-064818E4D75B}"/>
          </ac:spMkLst>
        </pc:spChg>
      </pc:sldChg>
    </pc:docChg>
  </pc:docChgLst>
  <pc:docChgLst>
    <pc:chgData name="Victor Lezcano" userId="c7fb090c-e26c-4d78-81ee-0ed7293a55ab" providerId="ADAL" clId="{A6389048-4A34-4450-A939-7EE89F38E600}"/>
    <pc:docChg chg="custSel modSld">
      <pc:chgData name="Victor Lezcano" userId="c7fb090c-e26c-4d78-81ee-0ed7293a55ab" providerId="ADAL" clId="{A6389048-4A34-4450-A939-7EE89F38E600}" dt="2023-11-05T01:13:07.446" v="64" actId="1076"/>
      <pc:docMkLst>
        <pc:docMk/>
      </pc:docMkLst>
      <pc:sldChg chg="addSp delSp modSp mod">
        <pc:chgData name="Victor Lezcano" userId="c7fb090c-e26c-4d78-81ee-0ed7293a55ab" providerId="ADAL" clId="{A6389048-4A34-4450-A939-7EE89F38E600}" dt="2023-11-05T01:13:07.446" v="64" actId="1076"/>
        <pc:sldMkLst>
          <pc:docMk/>
          <pc:sldMk cId="3150301188" sldId="256"/>
        </pc:sldMkLst>
        <pc:spChg chg="mod">
          <ac:chgData name="Victor Lezcano" userId="c7fb090c-e26c-4d78-81ee-0ed7293a55ab" providerId="ADAL" clId="{A6389048-4A34-4450-A939-7EE89F38E600}" dt="2023-11-05T01:12:16.097" v="52" actId="255"/>
          <ac:spMkLst>
            <pc:docMk/>
            <pc:sldMk cId="3150301188" sldId="256"/>
            <ac:spMk id="4" creationId="{5D481197-EAF6-4579-93D7-F4AA30041E8B}"/>
          </ac:spMkLst>
        </pc:spChg>
        <pc:spChg chg="mod">
          <ac:chgData name="Victor Lezcano" userId="c7fb090c-e26c-4d78-81ee-0ed7293a55ab" providerId="ADAL" clId="{A6389048-4A34-4450-A939-7EE89F38E600}" dt="2023-11-05T01:12:25.686" v="54" actId="255"/>
          <ac:spMkLst>
            <pc:docMk/>
            <pc:sldMk cId="3150301188" sldId="256"/>
            <ac:spMk id="5" creationId="{F6152DDB-05E8-4B9A-900A-723C29BD62BC}"/>
          </ac:spMkLst>
        </pc:spChg>
        <pc:spChg chg="mod">
          <ac:chgData name="Victor Lezcano" userId="c7fb090c-e26c-4d78-81ee-0ed7293a55ab" providerId="ADAL" clId="{A6389048-4A34-4450-A939-7EE89F38E600}" dt="2023-11-05T01:12:29.261" v="55" actId="255"/>
          <ac:spMkLst>
            <pc:docMk/>
            <pc:sldMk cId="3150301188" sldId="256"/>
            <ac:spMk id="20" creationId="{DB46B7A9-54E8-4D53-9700-0A6380E572AB}"/>
          </ac:spMkLst>
        </pc:spChg>
        <pc:spChg chg="mod">
          <ac:chgData name="Victor Lezcano" userId="c7fb090c-e26c-4d78-81ee-0ed7293a55ab" providerId="ADAL" clId="{A6389048-4A34-4450-A939-7EE89F38E600}" dt="2023-11-05T01:12:32.953" v="56" actId="255"/>
          <ac:spMkLst>
            <pc:docMk/>
            <pc:sldMk cId="3150301188" sldId="256"/>
            <ac:spMk id="21" creationId="{A7F01057-132D-4652-B21A-4F009E63E858}"/>
          </ac:spMkLst>
        </pc:spChg>
        <pc:spChg chg="mod">
          <ac:chgData name="Victor Lezcano" userId="c7fb090c-e26c-4d78-81ee-0ed7293a55ab" providerId="ADAL" clId="{A6389048-4A34-4450-A939-7EE89F38E600}" dt="2023-11-05T01:05:10.080" v="24" actId="20577"/>
          <ac:spMkLst>
            <pc:docMk/>
            <pc:sldMk cId="3150301188" sldId="256"/>
            <ac:spMk id="24" creationId="{0A7C28D4-C09F-4039-99B1-0EA11A93810E}"/>
          </ac:spMkLst>
        </pc:spChg>
        <pc:spChg chg="mod">
          <ac:chgData name="Victor Lezcano" userId="c7fb090c-e26c-4d78-81ee-0ed7293a55ab" providerId="ADAL" clId="{A6389048-4A34-4450-A939-7EE89F38E600}" dt="2023-11-05T01:05:18.982" v="26"/>
          <ac:spMkLst>
            <pc:docMk/>
            <pc:sldMk cId="3150301188" sldId="256"/>
            <ac:spMk id="27" creationId="{CBC9D247-363F-0EE2-5083-5FF6AB1BC92E}"/>
          </ac:spMkLst>
        </pc:spChg>
        <pc:spChg chg="mod">
          <ac:chgData name="Victor Lezcano" userId="c7fb090c-e26c-4d78-81ee-0ed7293a55ab" providerId="ADAL" clId="{A6389048-4A34-4450-A939-7EE89F38E600}" dt="2023-11-05T01:05:37.931" v="50" actId="20577"/>
          <ac:spMkLst>
            <pc:docMk/>
            <pc:sldMk cId="3150301188" sldId="256"/>
            <ac:spMk id="28" creationId="{133B128E-849F-27FB-3425-4CA29F7E6DF9}"/>
          </ac:spMkLst>
        </pc:spChg>
        <pc:spChg chg="mod">
          <ac:chgData name="Victor Lezcano" userId="c7fb090c-e26c-4d78-81ee-0ed7293a55ab" providerId="ADAL" clId="{A6389048-4A34-4450-A939-7EE89F38E600}" dt="2023-11-05T01:12:47.273" v="58" actId="255"/>
          <ac:spMkLst>
            <pc:docMk/>
            <pc:sldMk cId="3150301188" sldId="256"/>
            <ac:spMk id="30" creationId="{D524EE43-ED56-D9A0-CF9B-60F98924659A}"/>
          </ac:spMkLst>
        </pc:spChg>
        <pc:spChg chg="mod">
          <ac:chgData name="Victor Lezcano" userId="c7fb090c-e26c-4d78-81ee-0ed7293a55ab" providerId="ADAL" clId="{A6389048-4A34-4450-A939-7EE89F38E600}" dt="2023-11-05T01:12:47.273" v="58" actId="255"/>
          <ac:spMkLst>
            <pc:docMk/>
            <pc:sldMk cId="3150301188" sldId="256"/>
            <ac:spMk id="31" creationId="{55354F91-9895-BF48-7E77-52FAF00DA29E}"/>
          </ac:spMkLst>
        </pc:spChg>
        <pc:spChg chg="del">
          <ac:chgData name="Victor Lezcano" userId="c7fb090c-e26c-4d78-81ee-0ed7293a55ab" providerId="ADAL" clId="{A6389048-4A34-4450-A939-7EE89F38E600}" dt="2023-11-05T01:12:55.023" v="60" actId="478"/>
          <ac:spMkLst>
            <pc:docMk/>
            <pc:sldMk cId="3150301188" sldId="256"/>
            <ac:spMk id="34" creationId="{335F2BB9-E5D3-476E-BED6-BC952DAAC136}"/>
          </ac:spMkLst>
        </pc:spChg>
        <pc:spChg chg="del">
          <ac:chgData name="Victor Lezcano" userId="c7fb090c-e26c-4d78-81ee-0ed7293a55ab" providerId="ADAL" clId="{A6389048-4A34-4450-A939-7EE89F38E600}" dt="2023-11-05T01:13:02.375" v="63" actId="478"/>
          <ac:spMkLst>
            <pc:docMk/>
            <pc:sldMk cId="3150301188" sldId="256"/>
            <ac:spMk id="35" creationId="{0601688B-5A07-49BE-8BF6-226DC6D9006F}"/>
          </ac:spMkLst>
        </pc:spChg>
        <pc:spChg chg="mod">
          <ac:chgData name="Victor Lezcano" userId="c7fb090c-e26c-4d78-81ee-0ed7293a55ab" providerId="ADAL" clId="{A6389048-4A34-4450-A939-7EE89F38E600}" dt="2023-11-05T01:12:47.273" v="58" actId="255"/>
          <ac:spMkLst>
            <pc:docMk/>
            <pc:sldMk cId="3150301188" sldId="256"/>
            <ac:spMk id="41" creationId="{3996B6FD-6629-479C-94BC-A3B49490646F}"/>
          </ac:spMkLst>
        </pc:spChg>
        <pc:spChg chg="mod">
          <ac:chgData name="Victor Lezcano" userId="c7fb090c-e26c-4d78-81ee-0ed7293a55ab" providerId="ADAL" clId="{A6389048-4A34-4450-A939-7EE89F38E600}" dt="2023-11-05T01:12:47.273" v="58" actId="255"/>
          <ac:spMkLst>
            <pc:docMk/>
            <pc:sldMk cId="3150301188" sldId="256"/>
            <ac:spMk id="43" creationId="{FB671F95-4CE0-4B1A-95F7-4852392010F2}"/>
          </ac:spMkLst>
        </pc:spChg>
        <pc:spChg chg="add mod">
          <ac:chgData name="Victor Lezcano" userId="c7fb090c-e26c-4d78-81ee-0ed7293a55ab" providerId="ADAL" clId="{A6389048-4A34-4450-A939-7EE89F38E600}" dt="2023-11-05T01:12:57.957" v="61" actId="1076"/>
          <ac:spMkLst>
            <pc:docMk/>
            <pc:sldMk cId="3150301188" sldId="256"/>
            <ac:spMk id="45" creationId="{56FA9352-917A-630D-10E1-F6C351CAB72C}"/>
          </ac:spMkLst>
        </pc:spChg>
        <pc:spChg chg="add mod">
          <ac:chgData name="Victor Lezcano" userId="c7fb090c-e26c-4d78-81ee-0ed7293a55ab" providerId="ADAL" clId="{A6389048-4A34-4450-A939-7EE89F38E600}" dt="2023-11-05T01:13:07.446" v="64" actId="1076"/>
          <ac:spMkLst>
            <pc:docMk/>
            <pc:sldMk cId="3150301188" sldId="256"/>
            <ac:spMk id="46" creationId="{86E77E03-4BC0-2B16-BE1B-4569B16FACED}"/>
          </ac:spMkLst>
        </pc:spChg>
        <pc:spChg chg="mod">
          <ac:chgData name="Victor Lezcano" userId="c7fb090c-e26c-4d78-81ee-0ed7293a55ab" providerId="ADAL" clId="{A6389048-4A34-4450-A939-7EE89F38E600}" dt="2023-11-05T01:12:47.273" v="58" actId="255"/>
          <ac:spMkLst>
            <pc:docMk/>
            <pc:sldMk cId="3150301188" sldId="256"/>
            <ac:spMk id="52" creationId="{E4450950-B75E-4A65-9418-E0F38D3931F3}"/>
          </ac:spMkLst>
        </pc:spChg>
        <pc:spChg chg="mod">
          <ac:chgData name="Victor Lezcano" userId="c7fb090c-e26c-4d78-81ee-0ed7293a55ab" providerId="ADAL" clId="{A6389048-4A34-4450-A939-7EE89F38E600}" dt="2023-11-05T01:12:47.273" v="58" actId="255"/>
          <ac:spMkLst>
            <pc:docMk/>
            <pc:sldMk cId="3150301188" sldId="256"/>
            <ac:spMk id="54" creationId="{3721105C-FF21-574D-EB29-3ED79B83A71E}"/>
          </ac:spMkLst>
        </pc:spChg>
        <pc:spChg chg="mod">
          <ac:chgData name="Victor Lezcano" userId="c7fb090c-e26c-4d78-81ee-0ed7293a55ab" providerId="ADAL" clId="{A6389048-4A34-4450-A939-7EE89F38E600}" dt="2023-11-05T01:12:47.273" v="58" actId="255"/>
          <ac:spMkLst>
            <pc:docMk/>
            <pc:sldMk cId="3150301188" sldId="256"/>
            <ac:spMk id="63" creationId="{15C8BA18-73CB-0B8C-53CA-8D9ED4F93E92}"/>
          </ac:spMkLst>
        </pc:spChg>
        <pc:spChg chg="mod">
          <ac:chgData name="Victor Lezcano" userId="c7fb090c-e26c-4d78-81ee-0ed7293a55ab" providerId="ADAL" clId="{A6389048-4A34-4450-A939-7EE89F38E600}" dt="2023-11-05T01:12:47.273" v="58" actId="255"/>
          <ac:spMkLst>
            <pc:docMk/>
            <pc:sldMk cId="3150301188" sldId="256"/>
            <ac:spMk id="65" creationId="{700EF2B0-5600-BAD3-A13F-77BFBB77A24C}"/>
          </ac:spMkLst>
        </pc:spChg>
        <pc:spChg chg="mod">
          <ac:chgData name="Victor Lezcano" userId="c7fb090c-e26c-4d78-81ee-0ed7293a55ab" providerId="ADAL" clId="{A6389048-4A34-4450-A939-7EE89F38E600}" dt="2023-11-05T01:12:47.273" v="58" actId="255"/>
          <ac:spMkLst>
            <pc:docMk/>
            <pc:sldMk cId="3150301188" sldId="256"/>
            <ac:spMk id="66" creationId="{4D85D301-F3DF-BB4E-0831-A7872BA2D285}"/>
          </ac:spMkLst>
        </pc:spChg>
        <pc:spChg chg="mod">
          <ac:chgData name="Victor Lezcano" userId="c7fb090c-e26c-4d78-81ee-0ed7293a55ab" providerId="ADAL" clId="{A6389048-4A34-4450-A939-7EE89F38E600}" dt="2023-11-05T01:12:47.273" v="58" actId="255"/>
          <ac:spMkLst>
            <pc:docMk/>
            <pc:sldMk cId="3150301188" sldId="256"/>
            <ac:spMk id="68" creationId="{79CA151B-57E1-9DD4-0C55-B561E632D30E}"/>
          </ac:spMkLst>
        </pc:spChg>
        <pc:spChg chg="mod">
          <ac:chgData name="Victor Lezcano" userId="c7fb090c-e26c-4d78-81ee-0ed7293a55ab" providerId="ADAL" clId="{A6389048-4A34-4450-A939-7EE89F38E600}" dt="2023-11-05T01:12:47.273" v="58" actId="255"/>
          <ac:spMkLst>
            <pc:docMk/>
            <pc:sldMk cId="3150301188" sldId="256"/>
            <ac:spMk id="69" creationId="{D66EF269-D100-EE8B-1DBD-2E5176FAF0DE}"/>
          </ac:spMkLst>
        </pc:spChg>
        <pc:grpChg chg="mod">
          <ac:chgData name="Victor Lezcano" userId="c7fb090c-e26c-4d78-81ee-0ed7293a55ab" providerId="ADAL" clId="{A6389048-4A34-4450-A939-7EE89F38E600}" dt="2023-11-05T01:05:17.490" v="25" actId="1076"/>
          <ac:grpSpMkLst>
            <pc:docMk/>
            <pc:sldMk cId="3150301188" sldId="256"/>
            <ac:grpSpMk id="2" creationId="{22228927-45EE-0AA6-9FDA-4DD458D715D0}"/>
          </ac:grpSpMkLst>
        </pc:grpChg>
        <pc:grpChg chg="add mod">
          <ac:chgData name="Victor Lezcano" userId="c7fb090c-e26c-4d78-81ee-0ed7293a55ab" providerId="ADAL" clId="{A6389048-4A34-4450-A939-7EE89F38E600}" dt="2023-11-05T01:05:22.017" v="27" actId="1076"/>
          <ac:grpSpMkLst>
            <pc:docMk/>
            <pc:sldMk cId="3150301188" sldId="256"/>
            <ac:grpSpMk id="26" creationId="{C16D13BB-A332-EC78-E4AD-0F6F4AD2FEDA}"/>
          </ac:grpSpMkLst>
        </pc:grpChg>
        <pc:grpChg chg="mod">
          <ac:chgData name="Victor Lezcano" userId="c7fb090c-e26c-4d78-81ee-0ed7293a55ab" providerId="ADAL" clId="{A6389048-4A34-4450-A939-7EE89F38E600}" dt="2023-11-05T01:08:06.365" v="51" actId="14100"/>
          <ac:grpSpMkLst>
            <pc:docMk/>
            <pc:sldMk cId="3150301188" sldId="256"/>
            <ac:grpSpMk id="29" creationId="{3D3F4988-FA71-ED05-A0A4-B7F4B56C5BA9}"/>
          </ac:grpSpMkLst>
        </pc:grpChg>
        <pc:grpChg chg="add mod">
          <ac:chgData name="Victor Lezcano" userId="c7fb090c-e26c-4d78-81ee-0ed7293a55ab" providerId="ADAL" clId="{A6389048-4A34-4450-A939-7EE89F38E600}" dt="2023-11-05T01:12:42.688" v="57" actId="571"/>
          <ac:grpSpMkLst>
            <pc:docMk/>
            <pc:sldMk cId="3150301188" sldId="256"/>
            <ac:grpSpMk id="47" creationId="{AE1C5CD9-B52C-A0A6-7A96-FF7E09EE23BE}"/>
          </ac:grpSpMkLst>
        </pc:grpChg>
        <pc:grpChg chg="add mod">
          <ac:chgData name="Victor Lezcano" userId="c7fb090c-e26c-4d78-81ee-0ed7293a55ab" providerId="ADAL" clId="{A6389048-4A34-4450-A939-7EE89F38E600}" dt="2023-11-05T01:12:42.688" v="57" actId="571"/>
          <ac:grpSpMkLst>
            <pc:docMk/>
            <pc:sldMk cId="3150301188" sldId="256"/>
            <ac:grpSpMk id="64" creationId="{30C11185-D99D-C01A-56C3-8BB39551963E}"/>
          </ac:grpSpMkLst>
        </pc:grpChg>
        <pc:grpChg chg="add mod">
          <ac:chgData name="Victor Lezcano" userId="c7fb090c-e26c-4d78-81ee-0ed7293a55ab" providerId="ADAL" clId="{A6389048-4A34-4450-A939-7EE89F38E600}" dt="2023-11-05T01:12:42.688" v="57" actId="571"/>
          <ac:grpSpMkLst>
            <pc:docMk/>
            <pc:sldMk cId="3150301188" sldId="256"/>
            <ac:grpSpMk id="67" creationId="{5BE642FF-0B9B-FF2A-83EE-55705084D006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E0F60F-53D3-442D-8C4D-320FC8389A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680180E-FC87-4606-AFC7-96B769E94E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0D8B684-21C4-4955-86F4-051FFFAC1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D24A4-5FEC-4062-8995-EB21925B3B40}" type="datetime1">
              <a:rPr lang="en-US" smtClean="0"/>
              <a:t>11/15/2023</a:t>
            </a:fld>
            <a:endParaRPr lang="en-US" sz="1000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FF42756-A2C7-48C8-B294-4E9D62311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C803D58-EB62-4A47-B545-9F05B479F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pPr/>
              <a:t>‹Nº›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210676148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E67272-7396-4DE4-ADC2-CCD5905D6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8AE3978-EA24-4B51-9034-5F5A70CE69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5607BC4-9AB1-4398-9C9D-ABA2389C2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D24A4-5FEC-4062-8995-EB21925B3B40}" type="datetime1">
              <a:rPr lang="en-US" smtClean="0"/>
              <a:t>11/15/2023</a:t>
            </a:fld>
            <a:endParaRPr lang="en-US" sz="1000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DE57EBC-26D9-412A-88E2-F2097CA86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04599D7-04E1-40D5-BC77-7A2E17769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pPr/>
              <a:t>‹Nº›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69478531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2E2FC3C-B0B1-4033-8D68-BD54BCC047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4D1E12A-35C4-4565-B119-8DA6B8A255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E8FBCEC-2005-48A4-9A10-E001848F1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D24A4-5FEC-4062-8995-EB21925B3B40}" type="datetime1">
              <a:rPr lang="en-US" smtClean="0"/>
              <a:t>11/15/2023</a:t>
            </a:fld>
            <a:endParaRPr lang="en-US" sz="1000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8F5D5C6-093A-4419-9926-CFCFDB168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E962D5D-47B4-424E-9C70-119506FF2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pPr/>
              <a:t>‹Nº›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212957470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640479-6A5A-4B8D-A479-A7E6BBF519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7D79612-6927-4B20-9584-CA0ACB1F8A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75A17AB-ED2F-4AF3-A45E-1F4DCE895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D24A4-5FEC-4062-8995-EB21925B3B40}" type="datetime1">
              <a:rPr lang="en-US" smtClean="0"/>
              <a:t>11/15/2023</a:t>
            </a:fld>
            <a:endParaRPr lang="en-US" sz="1000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71CCD67-A9CA-4FF2-AD92-33E73A259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EE27C90-04E6-494B-8B99-00412F608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pPr/>
              <a:t>‹Nº›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063717885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85408F-F590-4406-AD02-4C57A3D98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721B40E-4C49-4353-BD19-7985F59457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AA88B5B-810D-41E8-A5BD-54008060E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D24A4-5FEC-4062-8995-EB21925B3B40}" type="datetime1">
              <a:rPr lang="en-US" smtClean="0"/>
              <a:t>11/15/2023</a:t>
            </a:fld>
            <a:endParaRPr lang="en-US" sz="1000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5FF3CF3-1059-4FD0-880D-17990B8FA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F8A022B-453D-4BF3-9160-C4369E219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pPr/>
              <a:t>‹Nº›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343372977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2692DC-ABEE-490E-8B99-9E974D8DC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4B89AE2-6684-47BC-91B7-F61E3B31F7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F39E957-886A-484E-860B-88354090E7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6DFF218-4F62-4994-B444-66289DC28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D24A4-5FEC-4062-8995-EB21925B3B40}" type="datetime1">
              <a:rPr lang="en-US" smtClean="0"/>
              <a:t>11/15/2023</a:t>
            </a:fld>
            <a:endParaRPr lang="en-US" sz="1000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3166FEC-DE7A-49BA-9045-7B6188B86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CCC6469-6C6D-4755-B676-58049FF65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pPr/>
              <a:t>‹Nº›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088672409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5F7AF5-1D4E-49FD-9C0C-6C5E14C31A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B7199CC-D2A7-4306-A731-ADC7DE5970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B065B16-7973-4B7C-AFB1-7CA240212E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667F9F8-8267-4A30-8078-DDE26E782C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882CE8D-F673-441B-BAAB-43ACD61005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1E469E8-ED3E-497F-B9FF-6F2348659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D24A4-5FEC-4062-8995-EB21925B3B40}" type="datetime1">
              <a:rPr lang="en-US" smtClean="0"/>
              <a:t>11/15/2023</a:t>
            </a:fld>
            <a:endParaRPr lang="en-US" sz="1000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EEEFDA5-C9C8-49A8-BF1A-A8B72C55A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AAB5DD0-3EA3-497C-8169-CE79F72DC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pPr/>
              <a:t>‹Nº›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646915951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29B5CF-FF3F-4A65-93E3-BEB24DDFD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A774F97-6E7F-414E-9962-9F558802A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D24A4-5FEC-4062-8995-EB21925B3B40}" type="datetime1">
              <a:rPr lang="en-US" smtClean="0"/>
              <a:t>11/15/2023</a:t>
            </a:fld>
            <a:endParaRPr lang="en-US" sz="1000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E9A9255-382D-4934-B2DD-589A2E98D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21B2828-4ED3-4EEC-97E1-85F692E54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pPr/>
              <a:t>‹Nº›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354823386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F63C5CF-D6C2-4FDE-9CBB-F87769CA4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D24A4-5FEC-4062-8995-EB21925B3B40}" type="datetime1">
              <a:rPr lang="en-US" smtClean="0"/>
              <a:t>11/15/2023</a:t>
            </a:fld>
            <a:endParaRPr lang="en-US" sz="1000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D1E9FE0-D281-4AA9-8716-F1431AE24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10048EE-D782-4806-B25B-4E0194E0C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pPr/>
              <a:t>‹Nº›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668317984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C6A355-9F27-4296-A590-B6B103DE4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EF72312-2636-4CA5-91E0-D2B5E15E3A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8935038-E850-4AC3-84FF-28F2D3B5CA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F38A6F6-A03B-4C73-8C8C-07E38FD95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D24A4-5FEC-4062-8995-EB21925B3B40}" type="datetime1">
              <a:rPr lang="en-US" smtClean="0"/>
              <a:t>11/15/2023</a:t>
            </a:fld>
            <a:endParaRPr lang="en-US" sz="1000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76EC1E1-DFEE-4B21-A861-87D36F005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0B9BBD6-6521-499E-B7E4-F1CC5BB5B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pPr/>
              <a:t>‹Nº›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238091817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65B9DD-22FD-4974-BD56-DA915D4EC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14FD407-A4F3-4DB7-BA3D-643598C7C8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8AE4950-7E47-4742-A598-AC1C23EFCE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E878B5E-172A-488B-A599-04F7B3662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D24A4-5FEC-4062-8995-EB21925B3B40}" type="datetime1">
              <a:rPr lang="en-US" smtClean="0"/>
              <a:t>11/15/2023</a:t>
            </a:fld>
            <a:endParaRPr lang="en-US" sz="1000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E738AAF-230E-4549-8896-4829F5D3B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75197C6-41F5-4A77-B02E-E70F8ABA9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pPr/>
              <a:t>‹Nº›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680913343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BF4CCCD-EB49-4813-B66B-901EFFA20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E0EFBD3-78CC-492B-B053-4493C2CF69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66CBAD4-F202-4E7B-ABFE-1BABA7F77D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D24A4-5FEC-4062-8995-EB21925B3B40}" type="datetime1">
              <a:rPr lang="en-US" smtClean="0"/>
              <a:t>11/15/2023</a:t>
            </a:fld>
            <a:endParaRPr lang="en-US" sz="1000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F9A89CB-BA22-4524-B72A-E17179AF3F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sz="100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D852D09-9CD7-4936-AF1A-78C5B15ACA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47434-7036-48DB-A148-6B3D8EE75CDA}" type="slidenum">
              <a:rPr lang="en-US" smtClean="0"/>
              <a:pPr/>
              <a:t>‹Nº›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428530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Elipse 48">
            <a:extLst>
              <a:ext uri="{FF2B5EF4-FFF2-40B4-BE49-F238E27FC236}">
                <a16:creationId xmlns:a16="http://schemas.microsoft.com/office/drawing/2014/main" id="{DAF0455C-A601-46A3-ABB4-E3034470DC64}"/>
              </a:ext>
            </a:extLst>
          </p:cNvPr>
          <p:cNvSpPr/>
          <p:nvPr/>
        </p:nvSpPr>
        <p:spPr>
          <a:xfrm>
            <a:off x="10914041" y="3998282"/>
            <a:ext cx="2454442" cy="2518610"/>
          </a:xfrm>
          <a:prstGeom prst="ellipse">
            <a:avLst/>
          </a:prstGeom>
          <a:solidFill>
            <a:srgbClr val="A3C632"/>
          </a:solidFill>
          <a:ln>
            <a:solidFill>
              <a:srgbClr val="A3C6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0" name="Elipse 49">
            <a:extLst>
              <a:ext uri="{FF2B5EF4-FFF2-40B4-BE49-F238E27FC236}">
                <a16:creationId xmlns:a16="http://schemas.microsoft.com/office/drawing/2014/main" id="{347718B9-32A6-4764-A599-8A7A3ED3B981}"/>
              </a:ext>
            </a:extLst>
          </p:cNvPr>
          <p:cNvSpPr/>
          <p:nvPr/>
        </p:nvSpPr>
        <p:spPr>
          <a:xfrm>
            <a:off x="10986487" y="2205594"/>
            <a:ext cx="2454442" cy="2518610"/>
          </a:xfrm>
          <a:prstGeom prst="ellipse">
            <a:avLst/>
          </a:prstGeom>
          <a:solidFill>
            <a:srgbClr val="038B42"/>
          </a:solidFill>
          <a:ln>
            <a:solidFill>
              <a:srgbClr val="038B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1" name="Elipse 50">
            <a:extLst>
              <a:ext uri="{FF2B5EF4-FFF2-40B4-BE49-F238E27FC236}">
                <a16:creationId xmlns:a16="http://schemas.microsoft.com/office/drawing/2014/main" id="{D6124152-3A39-457D-98EC-74E2A0391EAB}"/>
              </a:ext>
            </a:extLst>
          </p:cNvPr>
          <p:cNvSpPr/>
          <p:nvPr/>
        </p:nvSpPr>
        <p:spPr>
          <a:xfrm>
            <a:off x="10987414" y="461145"/>
            <a:ext cx="2454442" cy="2518610"/>
          </a:xfrm>
          <a:prstGeom prst="ellipse">
            <a:avLst/>
          </a:prstGeom>
          <a:solidFill>
            <a:srgbClr val="008FC7"/>
          </a:solidFill>
          <a:ln>
            <a:solidFill>
              <a:srgbClr val="008F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CB5CF5D-BA2C-452F-A124-A4A819B01A5A}"/>
              </a:ext>
            </a:extLst>
          </p:cNvPr>
          <p:cNvSpPr txBox="1"/>
          <p:nvPr/>
        </p:nvSpPr>
        <p:spPr>
          <a:xfrm rot="16200000">
            <a:off x="-3035853" y="3124429"/>
            <a:ext cx="6648105" cy="584775"/>
          </a:xfrm>
          <a:prstGeom prst="rect">
            <a:avLst/>
          </a:prstGeom>
          <a:solidFill>
            <a:srgbClr val="099F2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MAPA DE PROCESOS ACTIVA</a:t>
            </a: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69EEFA86-726A-45FE-8C1C-488796CBF2F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7755" t="80633" r="8790"/>
          <a:stretch/>
        </p:blipFill>
        <p:spPr>
          <a:xfrm>
            <a:off x="6611434" y="5951110"/>
            <a:ext cx="4278283" cy="906890"/>
          </a:xfrm>
          <a:prstGeom prst="rect">
            <a:avLst/>
          </a:prstGeom>
        </p:spPr>
      </p:pic>
      <p:grpSp>
        <p:nvGrpSpPr>
          <p:cNvPr id="7" name="Grupo 6">
            <a:extLst>
              <a:ext uri="{FF2B5EF4-FFF2-40B4-BE49-F238E27FC236}">
                <a16:creationId xmlns:a16="http://schemas.microsoft.com/office/drawing/2014/main" id="{40FA8281-9D8D-411B-A8B5-8DFD6F6AA576}"/>
              </a:ext>
            </a:extLst>
          </p:cNvPr>
          <p:cNvGrpSpPr/>
          <p:nvPr/>
        </p:nvGrpSpPr>
        <p:grpSpPr>
          <a:xfrm>
            <a:off x="1992816" y="303015"/>
            <a:ext cx="4005942" cy="537412"/>
            <a:chOff x="1978935" y="775477"/>
            <a:chExt cx="4005942" cy="537412"/>
          </a:xfrm>
        </p:grpSpPr>
        <p:sp>
          <p:nvSpPr>
            <p:cNvPr id="4" name="Flecha: pentágono 3">
              <a:extLst>
                <a:ext uri="{FF2B5EF4-FFF2-40B4-BE49-F238E27FC236}">
                  <a16:creationId xmlns:a16="http://schemas.microsoft.com/office/drawing/2014/main" id="{5D481197-EAF6-4579-93D7-F4AA30041E8B}"/>
                </a:ext>
              </a:extLst>
            </p:cNvPr>
            <p:cNvSpPr/>
            <p:nvPr/>
          </p:nvSpPr>
          <p:spPr>
            <a:xfrm>
              <a:off x="1978935" y="775477"/>
              <a:ext cx="4005942" cy="537412"/>
            </a:xfrm>
            <a:prstGeom prst="homePlate">
              <a:avLst/>
            </a:prstGeom>
            <a:solidFill>
              <a:srgbClr val="038B42"/>
            </a:solidFill>
            <a:ln>
              <a:solidFill>
                <a:srgbClr val="0A8E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1400"/>
            </a:p>
          </p:txBody>
        </p:sp>
        <p:sp>
          <p:nvSpPr>
            <p:cNvPr id="5" name="CuadroTexto 4">
              <a:extLst>
                <a:ext uri="{FF2B5EF4-FFF2-40B4-BE49-F238E27FC236}">
                  <a16:creationId xmlns:a16="http://schemas.microsoft.com/office/drawing/2014/main" id="{F6152DDB-05E8-4B9A-900A-723C29BD62BC}"/>
                </a:ext>
              </a:extLst>
            </p:cNvPr>
            <p:cNvSpPr txBox="1"/>
            <p:nvPr/>
          </p:nvSpPr>
          <p:spPr>
            <a:xfrm>
              <a:off x="2281672" y="819294"/>
              <a:ext cx="32548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O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Orientación Estratégica </a:t>
              </a:r>
            </a:p>
          </p:txBody>
        </p:sp>
      </p:grpSp>
      <p:grpSp>
        <p:nvGrpSpPr>
          <p:cNvPr id="6" name="Grupo 5">
            <a:extLst>
              <a:ext uri="{FF2B5EF4-FFF2-40B4-BE49-F238E27FC236}">
                <a16:creationId xmlns:a16="http://schemas.microsoft.com/office/drawing/2014/main" id="{712B9850-3E4B-41D3-AD7A-F1C0A9F3CD0B}"/>
              </a:ext>
            </a:extLst>
          </p:cNvPr>
          <p:cNvGrpSpPr/>
          <p:nvPr/>
        </p:nvGrpSpPr>
        <p:grpSpPr>
          <a:xfrm>
            <a:off x="6015137" y="311047"/>
            <a:ext cx="3844918" cy="537412"/>
            <a:chOff x="6015137" y="725363"/>
            <a:chExt cx="3844918" cy="537412"/>
          </a:xfrm>
        </p:grpSpPr>
        <p:sp>
          <p:nvSpPr>
            <p:cNvPr id="17" name="Flecha: pentágono 16">
              <a:extLst>
                <a:ext uri="{FF2B5EF4-FFF2-40B4-BE49-F238E27FC236}">
                  <a16:creationId xmlns:a16="http://schemas.microsoft.com/office/drawing/2014/main" id="{6A998180-C249-41C0-8174-F55176F1BAB6}"/>
                </a:ext>
              </a:extLst>
            </p:cNvPr>
            <p:cNvSpPr/>
            <p:nvPr/>
          </p:nvSpPr>
          <p:spPr>
            <a:xfrm>
              <a:off x="6015137" y="725363"/>
              <a:ext cx="3820966" cy="537412"/>
            </a:xfrm>
            <a:prstGeom prst="homePlate">
              <a:avLst/>
            </a:prstGeom>
            <a:solidFill>
              <a:srgbClr val="038B42"/>
            </a:solidFill>
            <a:ln>
              <a:solidFill>
                <a:srgbClr val="21A33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1200"/>
            </a:p>
          </p:txBody>
        </p:sp>
        <p:sp>
          <p:nvSpPr>
            <p:cNvPr id="20" name="CuadroTexto 19">
              <a:extLst>
                <a:ext uri="{FF2B5EF4-FFF2-40B4-BE49-F238E27FC236}">
                  <a16:creationId xmlns:a16="http://schemas.microsoft.com/office/drawing/2014/main" id="{DB46B7A9-54E8-4D53-9700-0A6380E572AB}"/>
                </a:ext>
              </a:extLst>
            </p:cNvPr>
            <p:cNvSpPr txBox="1"/>
            <p:nvPr/>
          </p:nvSpPr>
          <p:spPr>
            <a:xfrm>
              <a:off x="6092090" y="783558"/>
              <a:ext cx="376796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O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Relacionamiento Corporativo</a:t>
              </a:r>
            </a:p>
          </p:txBody>
        </p:sp>
      </p:grpSp>
      <p:grpSp>
        <p:nvGrpSpPr>
          <p:cNvPr id="9" name="Grupo 8">
            <a:extLst>
              <a:ext uri="{FF2B5EF4-FFF2-40B4-BE49-F238E27FC236}">
                <a16:creationId xmlns:a16="http://schemas.microsoft.com/office/drawing/2014/main" id="{BBBE164C-41B4-4E09-AAF5-E189E878D295}"/>
              </a:ext>
            </a:extLst>
          </p:cNvPr>
          <p:cNvGrpSpPr/>
          <p:nvPr/>
        </p:nvGrpSpPr>
        <p:grpSpPr>
          <a:xfrm>
            <a:off x="3995787" y="959539"/>
            <a:ext cx="4754789" cy="537412"/>
            <a:chOff x="4391968" y="1157848"/>
            <a:chExt cx="4296192" cy="537412"/>
          </a:xfrm>
        </p:grpSpPr>
        <p:sp>
          <p:nvSpPr>
            <p:cNvPr id="18" name="Flecha: pentágono 17">
              <a:extLst>
                <a:ext uri="{FF2B5EF4-FFF2-40B4-BE49-F238E27FC236}">
                  <a16:creationId xmlns:a16="http://schemas.microsoft.com/office/drawing/2014/main" id="{A2086D7A-F959-4ACA-A4F7-60E455385C55}"/>
                </a:ext>
              </a:extLst>
            </p:cNvPr>
            <p:cNvSpPr/>
            <p:nvPr/>
          </p:nvSpPr>
          <p:spPr>
            <a:xfrm>
              <a:off x="4391968" y="1157848"/>
              <a:ext cx="3483428" cy="537412"/>
            </a:xfrm>
            <a:prstGeom prst="homePlate">
              <a:avLst/>
            </a:prstGeom>
            <a:solidFill>
              <a:srgbClr val="038B42"/>
            </a:solidFill>
            <a:ln>
              <a:solidFill>
                <a:srgbClr val="21A33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1200"/>
            </a:p>
          </p:txBody>
        </p:sp>
        <p:sp>
          <p:nvSpPr>
            <p:cNvPr id="21" name="CuadroTexto 20">
              <a:extLst>
                <a:ext uri="{FF2B5EF4-FFF2-40B4-BE49-F238E27FC236}">
                  <a16:creationId xmlns:a16="http://schemas.microsoft.com/office/drawing/2014/main" id="{A7F01057-132D-4652-B21A-4F009E63E858}"/>
                </a:ext>
              </a:extLst>
            </p:cNvPr>
            <p:cNvSpPr txBox="1"/>
            <p:nvPr/>
          </p:nvSpPr>
          <p:spPr>
            <a:xfrm>
              <a:off x="4920195" y="1231001"/>
              <a:ext cx="376796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O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Mejoramiento Activo</a:t>
              </a:r>
            </a:p>
          </p:txBody>
        </p:sp>
      </p:grpSp>
      <p:grpSp>
        <p:nvGrpSpPr>
          <p:cNvPr id="19" name="Grupo 18">
            <a:extLst>
              <a:ext uri="{FF2B5EF4-FFF2-40B4-BE49-F238E27FC236}">
                <a16:creationId xmlns:a16="http://schemas.microsoft.com/office/drawing/2014/main" id="{8B2082FB-7002-40B7-84DB-32BAC3EFA22A}"/>
              </a:ext>
            </a:extLst>
          </p:cNvPr>
          <p:cNvGrpSpPr/>
          <p:nvPr/>
        </p:nvGrpSpPr>
        <p:grpSpPr>
          <a:xfrm>
            <a:off x="1880334" y="1627382"/>
            <a:ext cx="4128556" cy="537412"/>
            <a:chOff x="1880334" y="1932192"/>
            <a:chExt cx="4128556" cy="537412"/>
          </a:xfrm>
        </p:grpSpPr>
        <p:sp>
          <p:nvSpPr>
            <p:cNvPr id="22" name="Flecha: pentágono 21">
              <a:extLst>
                <a:ext uri="{FF2B5EF4-FFF2-40B4-BE49-F238E27FC236}">
                  <a16:creationId xmlns:a16="http://schemas.microsoft.com/office/drawing/2014/main" id="{BE6AE2A7-41DF-4BE5-89B6-76AFACFF7A33}"/>
                </a:ext>
              </a:extLst>
            </p:cNvPr>
            <p:cNvSpPr/>
            <p:nvPr/>
          </p:nvSpPr>
          <p:spPr>
            <a:xfrm>
              <a:off x="1982684" y="1932192"/>
              <a:ext cx="4026206" cy="537412"/>
            </a:xfrm>
            <a:prstGeom prst="homePlate">
              <a:avLst/>
            </a:prstGeom>
            <a:solidFill>
              <a:srgbClr val="27BF48"/>
            </a:solidFill>
            <a:ln>
              <a:solidFill>
                <a:srgbClr val="27BF4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1600" dirty="0"/>
            </a:p>
          </p:txBody>
        </p:sp>
        <p:sp>
          <p:nvSpPr>
            <p:cNvPr id="24" name="CuadroTexto 23">
              <a:extLst>
                <a:ext uri="{FF2B5EF4-FFF2-40B4-BE49-F238E27FC236}">
                  <a16:creationId xmlns:a16="http://schemas.microsoft.com/office/drawing/2014/main" id="{0A7C28D4-C09F-4039-99B1-0EA11A93810E}"/>
                </a:ext>
              </a:extLst>
            </p:cNvPr>
            <p:cNvSpPr txBox="1"/>
            <p:nvPr/>
          </p:nvSpPr>
          <p:spPr>
            <a:xfrm>
              <a:off x="1880334" y="2027644"/>
              <a:ext cx="412280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Administración de Parques</a:t>
              </a:r>
            </a:p>
          </p:txBody>
        </p:sp>
      </p:grpSp>
      <p:grpSp>
        <p:nvGrpSpPr>
          <p:cNvPr id="44" name="Grupo 43">
            <a:extLst>
              <a:ext uri="{FF2B5EF4-FFF2-40B4-BE49-F238E27FC236}">
                <a16:creationId xmlns:a16="http://schemas.microsoft.com/office/drawing/2014/main" id="{D0BF119C-EFCC-496C-BC75-897ECD7400B7}"/>
              </a:ext>
            </a:extLst>
          </p:cNvPr>
          <p:cNvGrpSpPr/>
          <p:nvPr/>
        </p:nvGrpSpPr>
        <p:grpSpPr>
          <a:xfrm>
            <a:off x="6029582" y="1627382"/>
            <a:ext cx="3985219" cy="537412"/>
            <a:chOff x="6029582" y="1932192"/>
            <a:chExt cx="3985219" cy="537412"/>
          </a:xfrm>
        </p:grpSpPr>
        <p:sp>
          <p:nvSpPr>
            <p:cNvPr id="23" name="Flecha: pentágono 22">
              <a:extLst>
                <a:ext uri="{FF2B5EF4-FFF2-40B4-BE49-F238E27FC236}">
                  <a16:creationId xmlns:a16="http://schemas.microsoft.com/office/drawing/2014/main" id="{6951ACBC-DF0C-4D2F-BE7D-3D9528FBBA85}"/>
                </a:ext>
              </a:extLst>
            </p:cNvPr>
            <p:cNvSpPr/>
            <p:nvPr/>
          </p:nvSpPr>
          <p:spPr>
            <a:xfrm>
              <a:off x="6043636" y="1932192"/>
              <a:ext cx="3971165" cy="537412"/>
            </a:xfrm>
            <a:prstGeom prst="homePlate">
              <a:avLst/>
            </a:prstGeom>
            <a:solidFill>
              <a:srgbClr val="27BF48"/>
            </a:solidFill>
            <a:ln>
              <a:solidFill>
                <a:srgbClr val="27BF4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1600"/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8DF964B2-2EE9-4E09-A7AD-70FB5A4EE69B}"/>
                </a:ext>
              </a:extLst>
            </p:cNvPr>
            <p:cNvSpPr txBox="1"/>
            <p:nvPr/>
          </p:nvSpPr>
          <p:spPr>
            <a:xfrm>
              <a:off x="6029582" y="2025260"/>
              <a:ext cx="354723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Proyectos de Operación Logística</a:t>
              </a:r>
            </a:p>
          </p:txBody>
        </p:sp>
      </p:grpSp>
      <p:sp>
        <p:nvSpPr>
          <p:cNvPr id="32" name="Flecha: pentágono 31">
            <a:extLst>
              <a:ext uri="{FF2B5EF4-FFF2-40B4-BE49-F238E27FC236}">
                <a16:creationId xmlns:a16="http://schemas.microsoft.com/office/drawing/2014/main" id="{E7019004-6DD1-48D1-AD59-80D3E93B1570}"/>
              </a:ext>
            </a:extLst>
          </p:cNvPr>
          <p:cNvSpPr/>
          <p:nvPr/>
        </p:nvSpPr>
        <p:spPr>
          <a:xfrm>
            <a:off x="1982684" y="2927487"/>
            <a:ext cx="4026206" cy="537412"/>
          </a:xfrm>
          <a:prstGeom prst="homePlate">
            <a:avLst/>
          </a:prstGeom>
          <a:solidFill>
            <a:srgbClr val="A3C632"/>
          </a:solidFill>
          <a:ln>
            <a:solidFill>
              <a:srgbClr val="A3C6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3" name="Flecha: pentágono 32">
            <a:extLst>
              <a:ext uri="{FF2B5EF4-FFF2-40B4-BE49-F238E27FC236}">
                <a16:creationId xmlns:a16="http://schemas.microsoft.com/office/drawing/2014/main" id="{5F8FF643-A523-47AA-B7BF-C2867B7E61EB}"/>
              </a:ext>
            </a:extLst>
          </p:cNvPr>
          <p:cNvSpPr/>
          <p:nvPr/>
        </p:nvSpPr>
        <p:spPr>
          <a:xfrm>
            <a:off x="5991469" y="2935485"/>
            <a:ext cx="4026206" cy="537412"/>
          </a:xfrm>
          <a:prstGeom prst="homePlate">
            <a:avLst/>
          </a:prstGeom>
          <a:solidFill>
            <a:srgbClr val="A3C632"/>
          </a:solidFill>
          <a:ln>
            <a:solidFill>
              <a:srgbClr val="A3C6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200"/>
          </a:p>
        </p:txBody>
      </p:sp>
      <p:grpSp>
        <p:nvGrpSpPr>
          <p:cNvPr id="14" name="Grupo 13">
            <a:extLst>
              <a:ext uri="{FF2B5EF4-FFF2-40B4-BE49-F238E27FC236}">
                <a16:creationId xmlns:a16="http://schemas.microsoft.com/office/drawing/2014/main" id="{683CC005-A4C1-474F-8625-D1A749ABB18D}"/>
              </a:ext>
            </a:extLst>
          </p:cNvPr>
          <p:cNvGrpSpPr/>
          <p:nvPr/>
        </p:nvGrpSpPr>
        <p:grpSpPr>
          <a:xfrm>
            <a:off x="1751429" y="3572908"/>
            <a:ext cx="4257461" cy="537412"/>
            <a:chOff x="1751429" y="3529366"/>
            <a:chExt cx="4257461" cy="537412"/>
          </a:xfrm>
        </p:grpSpPr>
        <p:sp>
          <p:nvSpPr>
            <p:cNvPr id="36" name="Flecha: pentágono 35">
              <a:extLst>
                <a:ext uri="{FF2B5EF4-FFF2-40B4-BE49-F238E27FC236}">
                  <a16:creationId xmlns:a16="http://schemas.microsoft.com/office/drawing/2014/main" id="{9C3B6CEE-060A-463F-B83D-6A3F820EBEAC}"/>
                </a:ext>
              </a:extLst>
            </p:cNvPr>
            <p:cNvSpPr/>
            <p:nvPr/>
          </p:nvSpPr>
          <p:spPr>
            <a:xfrm>
              <a:off x="1982684" y="3529366"/>
              <a:ext cx="4026206" cy="537412"/>
            </a:xfrm>
            <a:prstGeom prst="homePlate">
              <a:avLst/>
            </a:prstGeom>
            <a:solidFill>
              <a:srgbClr val="A3C632"/>
            </a:solidFill>
            <a:ln>
              <a:solidFill>
                <a:srgbClr val="A3C6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1200"/>
            </a:p>
          </p:txBody>
        </p:sp>
        <p:sp>
          <p:nvSpPr>
            <p:cNvPr id="38" name="CuadroTexto 37">
              <a:extLst>
                <a:ext uri="{FF2B5EF4-FFF2-40B4-BE49-F238E27FC236}">
                  <a16:creationId xmlns:a16="http://schemas.microsoft.com/office/drawing/2014/main" id="{50FAA81F-3872-40EB-85C3-7C020AE33C93}"/>
                </a:ext>
              </a:extLst>
            </p:cNvPr>
            <p:cNvSpPr txBox="1"/>
            <p:nvPr/>
          </p:nvSpPr>
          <p:spPr>
            <a:xfrm>
              <a:off x="1751429" y="3628795"/>
              <a:ext cx="412280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1200" dirty="0">
                  <a:latin typeface="Arial" panose="020B0604020202020204" pitchFamily="34" charset="0"/>
                  <a:cs typeface="Arial" panose="020B0604020202020204" pitchFamily="34" charset="0"/>
                </a:rPr>
                <a:t>Gestión Administrativa (Incluye TI)</a:t>
              </a:r>
            </a:p>
          </p:txBody>
        </p:sp>
      </p:grpSp>
      <p:grpSp>
        <p:nvGrpSpPr>
          <p:cNvPr id="13" name="Grupo 12">
            <a:extLst>
              <a:ext uri="{FF2B5EF4-FFF2-40B4-BE49-F238E27FC236}">
                <a16:creationId xmlns:a16="http://schemas.microsoft.com/office/drawing/2014/main" id="{FB2749DB-9294-46B4-A2A9-166489C6BC84}"/>
              </a:ext>
            </a:extLst>
          </p:cNvPr>
          <p:cNvGrpSpPr/>
          <p:nvPr/>
        </p:nvGrpSpPr>
        <p:grpSpPr>
          <a:xfrm>
            <a:off x="5741796" y="3609934"/>
            <a:ext cx="4275879" cy="537412"/>
            <a:chOff x="5741796" y="3566392"/>
            <a:chExt cx="4275879" cy="537412"/>
          </a:xfrm>
        </p:grpSpPr>
        <p:sp>
          <p:nvSpPr>
            <p:cNvPr id="37" name="Flecha: pentágono 36">
              <a:extLst>
                <a:ext uri="{FF2B5EF4-FFF2-40B4-BE49-F238E27FC236}">
                  <a16:creationId xmlns:a16="http://schemas.microsoft.com/office/drawing/2014/main" id="{8517B213-2F5D-45ED-91EB-1F7F6C6DCBB5}"/>
                </a:ext>
              </a:extLst>
            </p:cNvPr>
            <p:cNvSpPr/>
            <p:nvPr/>
          </p:nvSpPr>
          <p:spPr>
            <a:xfrm>
              <a:off x="5991469" y="3566392"/>
              <a:ext cx="4026206" cy="537412"/>
            </a:xfrm>
            <a:prstGeom prst="homePlate">
              <a:avLst/>
            </a:prstGeom>
            <a:solidFill>
              <a:srgbClr val="A3C632"/>
            </a:solidFill>
            <a:ln>
              <a:solidFill>
                <a:srgbClr val="A3C6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1200"/>
            </a:p>
          </p:txBody>
        </p:sp>
        <p:sp>
          <p:nvSpPr>
            <p:cNvPr id="39" name="CuadroTexto 38">
              <a:extLst>
                <a:ext uri="{FF2B5EF4-FFF2-40B4-BE49-F238E27FC236}">
                  <a16:creationId xmlns:a16="http://schemas.microsoft.com/office/drawing/2014/main" id="{7C2CFD3D-D2D9-4946-8A98-FA831618B867}"/>
                </a:ext>
              </a:extLst>
            </p:cNvPr>
            <p:cNvSpPr txBox="1"/>
            <p:nvPr/>
          </p:nvSpPr>
          <p:spPr>
            <a:xfrm>
              <a:off x="5741796" y="3638277"/>
              <a:ext cx="412280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1200" dirty="0">
                  <a:latin typeface="Arial" panose="020B0604020202020204" pitchFamily="34" charset="0"/>
                  <a:cs typeface="Arial" panose="020B0604020202020204" pitchFamily="34" charset="0"/>
                </a:rPr>
                <a:t>Suministro de Bienes y Servicios</a:t>
              </a:r>
            </a:p>
          </p:txBody>
        </p:sp>
      </p:grpSp>
      <p:grpSp>
        <p:nvGrpSpPr>
          <p:cNvPr id="12" name="Grupo 11">
            <a:extLst>
              <a:ext uri="{FF2B5EF4-FFF2-40B4-BE49-F238E27FC236}">
                <a16:creationId xmlns:a16="http://schemas.microsoft.com/office/drawing/2014/main" id="{FD161323-2486-4C82-AF54-B501F333A473}"/>
              </a:ext>
            </a:extLst>
          </p:cNvPr>
          <p:cNvGrpSpPr/>
          <p:nvPr/>
        </p:nvGrpSpPr>
        <p:grpSpPr>
          <a:xfrm>
            <a:off x="5934261" y="4280041"/>
            <a:ext cx="4122806" cy="537412"/>
            <a:chOff x="4038229" y="4236499"/>
            <a:chExt cx="4122806" cy="537412"/>
          </a:xfrm>
        </p:grpSpPr>
        <p:sp>
          <p:nvSpPr>
            <p:cNvPr id="40" name="Flecha: pentágono 39">
              <a:extLst>
                <a:ext uri="{FF2B5EF4-FFF2-40B4-BE49-F238E27FC236}">
                  <a16:creationId xmlns:a16="http://schemas.microsoft.com/office/drawing/2014/main" id="{1FD2D598-1A9D-432A-89CA-6FF8A038710B}"/>
                </a:ext>
              </a:extLst>
            </p:cNvPr>
            <p:cNvSpPr/>
            <p:nvPr/>
          </p:nvSpPr>
          <p:spPr>
            <a:xfrm>
              <a:off x="4105801" y="4236499"/>
              <a:ext cx="4026206" cy="537412"/>
            </a:xfrm>
            <a:prstGeom prst="homePlate">
              <a:avLst/>
            </a:prstGeom>
            <a:solidFill>
              <a:srgbClr val="A3C632"/>
            </a:solidFill>
            <a:ln>
              <a:solidFill>
                <a:srgbClr val="A3C6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1200"/>
            </a:p>
          </p:txBody>
        </p:sp>
        <p:sp>
          <p:nvSpPr>
            <p:cNvPr id="42" name="CuadroTexto 41">
              <a:extLst>
                <a:ext uri="{FF2B5EF4-FFF2-40B4-BE49-F238E27FC236}">
                  <a16:creationId xmlns:a16="http://schemas.microsoft.com/office/drawing/2014/main" id="{9C6A2832-141E-4268-A63A-EE455C59750E}"/>
                </a:ext>
              </a:extLst>
            </p:cNvPr>
            <p:cNvSpPr txBox="1"/>
            <p:nvPr/>
          </p:nvSpPr>
          <p:spPr>
            <a:xfrm>
              <a:off x="4038229" y="4348787"/>
              <a:ext cx="412280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1200" dirty="0">
                  <a:latin typeface="Arial" panose="020B0604020202020204" pitchFamily="34" charset="0"/>
                  <a:cs typeface="Arial" panose="020B0604020202020204" pitchFamily="34" charset="0"/>
                </a:rPr>
                <a:t>Acompañamiento Jurídico</a:t>
              </a:r>
            </a:p>
          </p:txBody>
        </p:sp>
      </p:grpSp>
      <p:grpSp>
        <p:nvGrpSpPr>
          <p:cNvPr id="11" name="Grupo 10">
            <a:extLst>
              <a:ext uri="{FF2B5EF4-FFF2-40B4-BE49-F238E27FC236}">
                <a16:creationId xmlns:a16="http://schemas.microsoft.com/office/drawing/2014/main" id="{3AB69276-E22F-4CBF-AF41-88577708E7F8}"/>
              </a:ext>
            </a:extLst>
          </p:cNvPr>
          <p:cNvGrpSpPr/>
          <p:nvPr/>
        </p:nvGrpSpPr>
        <p:grpSpPr>
          <a:xfrm>
            <a:off x="6022618" y="5210086"/>
            <a:ext cx="4109406" cy="537412"/>
            <a:chOff x="1982684" y="5116488"/>
            <a:chExt cx="8032117" cy="537412"/>
          </a:xfrm>
        </p:grpSpPr>
        <p:sp>
          <p:nvSpPr>
            <p:cNvPr id="41" name="Flecha: pentágono 40">
              <a:extLst>
                <a:ext uri="{FF2B5EF4-FFF2-40B4-BE49-F238E27FC236}">
                  <a16:creationId xmlns:a16="http://schemas.microsoft.com/office/drawing/2014/main" id="{3996B6FD-6629-479C-94BC-A3B49490646F}"/>
                </a:ext>
              </a:extLst>
            </p:cNvPr>
            <p:cNvSpPr/>
            <p:nvPr/>
          </p:nvSpPr>
          <p:spPr>
            <a:xfrm>
              <a:off x="1982684" y="5116488"/>
              <a:ext cx="8032117" cy="537412"/>
            </a:xfrm>
            <a:prstGeom prst="homePlate">
              <a:avLst/>
            </a:prstGeom>
            <a:solidFill>
              <a:srgbClr val="008FC7"/>
            </a:solidFill>
            <a:ln>
              <a:solidFill>
                <a:srgbClr val="008FC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1400"/>
            </a:p>
          </p:txBody>
        </p:sp>
        <p:sp>
          <p:nvSpPr>
            <p:cNvPr id="43" name="CuadroTexto 42">
              <a:extLst>
                <a:ext uri="{FF2B5EF4-FFF2-40B4-BE49-F238E27FC236}">
                  <a16:creationId xmlns:a16="http://schemas.microsoft.com/office/drawing/2014/main" id="{FB671F95-4CE0-4B1A-95F7-4852392010F2}"/>
                </a:ext>
              </a:extLst>
            </p:cNvPr>
            <p:cNvSpPr txBox="1"/>
            <p:nvPr/>
          </p:nvSpPr>
          <p:spPr>
            <a:xfrm>
              <a:off x="2594206" y="5215917"/>
              <a:ext cx="56959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1400" dirty="0">
                  <a:latin typeface="Arial" panose="020B0604020202020204" pitchFamily="34" charset="0"/>
                  <a:cs typeface="Arial" panose="020B0604020202020204" pitchFamily="34" charset="0"/>
                </a:rPr>
                <a:t>Proceso Disciplinario</a:t>
              </a:r>
            </a:p>
          </p:txBody>
        </p:sp>
      </p:grpSp>
      <p:sp>
        <p:nvSpPr>
          <p:cNvPr id="16" name="Rectángulo: esquinas redondeadas 15">
            <a:extLst>
              <a:ext uri="{FF2B5EF4-FFF2-40B4-BE49-F238E27FC236}">
                <a16:creationId xmlns:a16="http://schemas.microsoft.com/office/drawing/2014/main" id="{72D9D35A-88DE-4C16-9E7B-6AE722313969}"/>
              </a:ext>
            </a:extLst>
          </p:cNvPr>
          <p:cNvSpPr/>
          <p:nvPr/>
        </p:nvSpPr>
        <p:spPr>
          <a:xfrm>
            <a:off x="1751429" y="48746"/>
            <a:ext cx="8447755" cy="1441181"/>
          </a:xfrm>
          <a:prstGeom prst="roundRect">
            <a:avLst/>
          </a:prstGeom>
          <a:noFill/>
          <a:ln w="12700" cap="sq">
            <a:solidFill>
              <a:srgbClr val="099F26"/>
            </a:solidFill>
            <a:prstDash val="lg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3" name="Rectángulo: esquinas redondeadas 52">
            <a:extLst>
              <a:ext uri="{FF2B5EF4-FFF2-40B4-BE49-F238E27FC236}">
                <a16:creationId xmlns:a16="http://schemas.microsoft.com/office/drawing/2014/main" id="{8E03AB1D-53B6-4145-9873-BFCD5F20044C}"/>
              </a:ext>
            </a:extLst>
          </p:cNvPr>
          <p:cNvSpPr/>
          <p:nvPr/>
        </p:nvSpPr>
        <p:spPr>
          <a:xfrm>
            <a:off x="1751429" y="2935485"/>
            <a:ext cx="8457887" cy="1999372"/>
          </a:xfrm>
          <a:prstGeom prst="roundRect">
            <a:avLst/>
          </a:prstGeom>
          <a:noFill/>
          <a:ln w="12700" cap="sq">
            <a:solidFill>
              <a:srgbClr val="A3C632"/>
            </a:solidFill>
            <a:prstDash val="lg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5" name="Rectángulo: esquinas redondeadas 54">
            <a:extLst>
              <a:ext uri="{FF2B5EF4-FFF2-40B4-BE49-F238E27FC236}">
                <a16:creationId xmlns:a16="http://schemas.microsoft.com/office/drawing/2014/main" id="{4C02B521-DAF3-4C59-867B-06A2ED1D044D}"/>
              </a:ext>
            </a:extLst>
          </p:cNvPr>
          <p:cNvSpPr/>
          <p:nvPr/>
        </p:nvSpPr>
        <p:spPr>
          <a:xfrm>
            <a:off x="897010" y="6019085"/>
            <a:ext cx="195859" cy="175534"/>
          </a:xfrm>
          <a:prstGeom prst="roundRect">
            <a:avLst/>
          </a:prstGeom>
          <a:solidFill>
            <a:srgbClr val="038B42"/>
          </a:solidFill>
          <a:ln>
            <a:solidFill>
              <a:srgbClr val="0A8E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6" name="Rectángulo: esquinas redondeadas 55">
            <a:extLst>
              <a:ext uri="{FF2B5EF4-FFF2-40B4-BE49-F238E27FC236}">
                <a16:creationId xmlns:a16="http://schemas.microsoft.com/office/drawing/2014/main" id="{F9C6A573-CAB5-4F9E-A542-A9AD136B9ED3}"/>
              </a:ext>
            </a:extLst>
          </p:cNvPr>
          <p:cNvSpPr/>
          <p:nvPr/>
        </p:nvSpPr>
        <p:spPr>
          <a:xfrm>
            <a:off x="897010" y="6312842"/>
            <a:ext cx="195859" cy="175534"/>
          </a:xfrm>
          <a:prstGeom prst="roundRect">
            <a:avLst/>
          </a:prstGeom>
          <a:solidFill>
            <a:srgbClr val="27BF48"/>
          </a:solidFill>
          <a:ln>
            <a:solidFill>
              <a:srgbClr val="27BF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7" name="Rectángulo: esquinas redondeadas 56">
            <a:extLst>
              <a:ext uri="{FF2B5EF4-FFF2-40B4-BE49-F238E27FC236}">
                <a16:creationId xmlns:a16="http://schemas.microsoft.com/office/drawing/2014/main" id="{7B333251-21B5-4463-AF7B-108EDF4A8BE5}"/>
              </a:ext>
            </a:extLst>
          </p:cNvPr>
          <p:cNvSpPr/>
          <p:nvPr/>
        </p:nvSpPr>
        <p:spPr>
          <a:xfrm>
            <a:off x="3403014" y="6024020"/>
            <a:ext cx="195859" cy="175534"/>
          </a:xfrm>
          <a:prstGeom prst="roundRect">
            <a:avLst/>
          </a:prstGeom>
          <a:solidFill>
            <a:srgbClr val="A3C632"/>
          </a:solidFill>
          <a:ln>
            <a:solidFill>
              <a:srgbClr val="A3C6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8" name="Rectángulo: esquinas redondeadas 57">
            <a:extLst>
              <a:ext uri="{FF2B5EF4-FFF2-40B4-BE49-F238E27FC236}">
                <a16:creationId xmlns:a16="http://schemas.microsoft.com/office/drawing/2014/main" id="{794B6D3B-3BF9-4037-8578-D65AA7B3A319}"/>
              </a:ext>
            </a:extLst>
          </p:cNvPr>
          <p:cNvSpPr/>
          <p:nvPr/>
        </p:nvSpPr>
        <p:spPr>
          <a:xfrm>
            <a:off x="3403013" y="6380635"/>
            <a:ext cx="195859" cy="175534"/>
          </a:xfrm>
          <a:prstGeom prst="roundRect">
            <a:avLst/>
          </a:prstGeom>
          <a:solidFill>
            <a:srgbClr val="008FC7"/>
          </a:solidFill>
          <a:ln>
            <a:solidFill>
              <a:srgbClr val="008F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9" name="CuadroTexto 58">
            <a:extLst>
              <a:ext uri="{FF2B5EF4-FFF2-40B4-BE49-F238E27FC236}">
                <a16:creationId xmlns:a16="http://schemas.microsoft.com/office/drawing/2014/main" id="{5D54CBAA-3DC5-4C7A-9DC6-451A3DFD6346}"/>
              </a:ext>
            </a:extLst>
          </p:cNvPr>
          <p:cNvSpPr txBox="1"/>
          <p:nvPr/>
        </p:nvSpPr>
        <p:spPr>
          <a:xfrm>
            <a:off x="1092869" y="5982409"/>
            <a:ext cx="22376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100" b="1" dirty="0">
                <a:latin typeface="Arial" panose="020B0604020202020204" pitchFamily="34" charset="0"/>
                <a:cs typeface="Arial" panose="020B0604020202020204" pitchFamily="34" charset="0"/>
              </a:rPr>
              <a:t>Macroproceso Estratégico</a:t>
            </a:r>
          </a:p>
        </p:txBody>
      </p:sp>
      <p:sp>
        <p:nvSpPr>
          <p:cNvPr id="60" name="CuadroTexto 59">
            <a:extLst>
              <a:ext uri="{FF2B5EF4-FFF2-40B4-BE49-F238E27FC236}">
                <a16:creationId xmlns:a16="http://schemas.microsoft.com/office/drawing/2014/main" id="{FD2B95B5-2A71-4209-929B-9840F2CDC67D}"/>
              </a:ext>
            </a:extLst>
          </p:cNvPr>
          <p:cNvSpPr txBox="1"/>
          <p:nvPr/>
        </p:nvSpPr>
        <p:spPr>
          <a:xfrm>
            <a:off x="1114061" y="6285630"/>
            <a:ext cx="197253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100" b="1" dirty="0">
                <a:latin typeface="Arial" panose="020B0604020202020204" pitchFamily="34" charset="0"/>
                <a:cs typeface="Arial" panose="020B0604020202020204" pitchFamily="34" charset="0"/>
              </a:rPr>
              <a:t>Macroproceso Misional </a:t>
            </a:r>
          </a:p>
        </p:txBody>
      </p:sp>
      <p:sp>
        <p:nvSpPr>
          <p:cNvPr id="61" name="CuadroTexto 60">
            <a:extLst>
              <a:ext uri="{FF2B5EF4-FFF2-40B4-BE49-F238E27FC236}">
                <a16:creationId xmlns:a16="http://schemas.microsoft.com/office/drawing/2014/main" id="{616163CE-98E3-4BD3-9F95-888E547BD60A}"/>
              </a:ext>
            </a:extLst>
          </p:cNvPr>
          <p:cNvSpPr txBox="1"/>
          <p:nvPr/>
        </p:nvSpPr>
        <p:spPr>
          <a:xfrm>
            <a:off x="3602425" y="5993890"/>
            <a:ext cx="41228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100" b="1" dirty="0">
                <a:latin typeface="Arial" panose="020B0604020202020204" pitchFamily="34" charset="0"/>
                <a:cs typeface="Arial" panose="020B0604020202020204" pitchFamily="34" charset="0"/>
              </a:rPr>
              <a:t>Macroproceso de Apoyo</a:t>
            </a:r>
          </a:p>
        </p:txBody>
      </p:sp>
      <p:sp>
        <p:nvSpPr>
          <p:cNvPr id="62" name="CuadroTexto 61">
            <a:extLst>
              <a:ext uri="{FF2B5EF4-FFF2-40B4-BE49-F238E27FC236}">
                <a16:creationId xmlns:a16="http://schemas.microsoft.com/office/drawing/2014/main" id="{1A4A63C7-F2D5-4913-BF12-064818E4D75B}"/>
              </a:ext>
            </a:extLst>
          </p:cNvPr>
          <p:cNvSpPr txBox="1"/>
          <p:nvPr/>
        </p:nvSpPr>
        <p:spPr>
          <a:xfrm>
            <a:off x="3598872" y="6346938"/>
            <a:ext cx="41228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100" b="1" dirty="0">
                <a:latin typeface="Arial" panose="020B0604020202020204" pitchFamily="34" charset="0"/>
                <a:cs typeface="Arial" panose="020B0604020202020204" pitchFamily="34" charset="0"/>
              </a:rPr>
              <a:t>Macroproceso de Evaluación y Seguimiento</a:t>
            </a:r>
          </a:p>
        </p:txBody>
      </p:sp>
      <p:sp>
        <p:nvSpPr>
          <p:cNvPr id="48" name="Flecha: pentágono 47">
            <a:extLst>
              <a:ext uri="{FF2B5EF4-FFF2-40B4-BE49-F238E27FC236}">
                <a16:creationId xmlns:a16="http://schemas.microsoft.com/office/drawing/2014/main" id="{2F032973-64A1-4750-915E-A71BB15CE2FF}"/>
              </a:ext>
            </a:extLst>
          </p:cNvPr>
          <p:cNvSpPr/>
          <p:nvPr/>
        </p:nvSpPr>
        <p:spPr>
          <a:xfrm>
            <a:off x="1972088" y="4258468"/>
            <a:ext cx="4026206" cy="537412"/>
          </a:xfrm>
          <a:prstGeom prst="homePlate">
            <a:avLst/>
          </a:prstGeom>
          <a:solidFill>
            <a:srgbClr val="A3C632"/>
          </a:solidFill>
          <a:ln>
            <a:solidFill>
              <a:srgbClr val="A3C6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200"/>
          </a:p>
        </p:txBody>
      </p:sp>
      <p:sp>
        <p:nvSpPr>
          <p:cNvPr id="52" name="CuadroTexto 51">
            <a:extLst>
              <a:ext uri="{FF2B5EF4-FFF2-40B4-BE49-F238E27FC236}">
                <a16:creationId xmlns:a16="http://schemas.microsoft.com/office/drawing/2014/main" id="{E4450950-B75E-4A65-9418-E0F38D3931F3}"/>
              </a:ext>
            </a:extLst>
          </p:cNvPr>
          <p:cNvSpPr txBox="1"/>
          <p:nvPr/>
        </p:nvSpPr>
        <p:spPr>
          <a:xfrm>
            <a:off x="1766240" y="4368228"/>
            <a:ext cx="41228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>
                <a:latin typeface="Arial" panose="020B0604020202020204" pitchFamily="34" charset="0"/>
                <a:cs typeface="Arial" panose="020B0604020202020204" pitchFamily="34" charset="0"/>
              </a:rPr>
              <a:t>Gestión Documental</a:t>
            </a:r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22228927-45EE-0AA6-9FDA-4DD458D715D0}"/>
              </a:ext>
            </a:extLst>
          </p:cNvPr>
          <p:cNvGrpSpPr/>
          <p:nvPr/>
        </p:nvGrpSpPr>
        <p:grpSpPr>
          <a:xfrm>
            <a:off x="1901026" y="2266879"/>
            <a:ext cx="4128556" cy="537412"/>
            <a:chOff x="1880334" y="1932192"/>
            <a:chExt cx="4128556" cy="537412"/>
          </a:xfrm>
        </p:grpSpPr>
        <p:sp>
          <p:nvSpPr>
            <p:cNvPr id="8" name="Flecha: pentágono 7">
              <a:extLst>
                <a:ext uri="{FF2B5EF4-FFF2-40B4-BE49-F238E27FC236}">
                  <a16:creationId xmlns:a16="http://schemas.microsoft.com/office/drawing/2014/main" id="{5FB388A4-D1CD-890F-CBAB-8A23BE7D22CE}"/>
                </a:ext>
              </a:extLst>
            </p:cNvPr>
            <p:cNvSpPr/>
            <p:nvPr/>
          </p:nvSpPr>
          <p:spPr>
            <a:xfrm>
              <a:off x="1982684" y="1932192"/>
              <a:ext cx="4026206" cy="537412"/>
            </a:xfrm>
            <a:prstGeom prst="homePlate">
              <a:avLst/>
            </a:prstGeom>
            <a:solidFill>
              <a:srgbClr val="27BF48"/>
            </a:solidFill>
            <a:ln>
              <a:solidFill>
                <a:srgbClr val="27BF4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1600"/>
            </a:p>
          </p:txBody>
        </p:sp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845148A9-F009-939D-7983-15A12BB40D8B}"/>
                </a:ext>
              </a:extLst>
            </p:cNvPr>
            <p:cNvSpPr txBox="1"/>
            <p:nvPr/>
          </p:nvSpPr>
          <p:spPr>
            <a:xfrm>
              <a:off x="1880334" y="2027644"/>
              <a:ext cx="412280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Eventos Activa</a:t>
              </a: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3D3F4988-FA71-ED05-A0A4-B7F4B56C5BA9}"/>
              </a:ext>
            </a:extLst>
          </p:cNvPr>
          <p:cNvGrpSpPr/>
          <p:nvPr/>
        </p:nvGrpSpPr>
        <p:grpSpPr>
          <a:xfrm>
            <a:off x="1972089" y="5226770"/>
            <a:ext cx="4026206" cy="537412"/>
            <a:chOff x="1982684" y="5116488"/>
            <a:chExt cx="8032117" cy="537412"/>
          </a:xfrm>
        </p:grpSpPr>
        <p:sp>
          <p:nvSpPr>
            <p:cNvPr id="30" name="Flecha: pentágono 29">
              <a:extLst>
                <a:ext uri="{FF2B5EF4-FFF2-40B4-BE49-F238E27FC236}">
                  <a16:creationId xmlns:a16="http://schemas.microsoft.com/office/drawing/2014/main" id="{D524EE43-ED56-D9A0-CF9B-60F98924659A}"/>
                </a:ext>
              </a:extLst>
            </p:cNvPr>
            <p:cNvSpPr/>
            <p:nvPr/>
          </p:nvSpPr>
          <p:spPr>
            <a:xfrm>
              <a:off x="1982684" y="5116488"/>
              <a:ext cx="8032117" cy="537412"/>
            </a:xfrm>
            <a:prstGeom prst="homePlate">
              <a:avLst/>
            </a:prstGeom>
            <a:solidFill>
              <a:srgbClr val="008FC7"/>
            </a:solidFill>
            <a:ln>
              <a:solidFill>
                <a:srgbClr val="008FC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1400"/>
            </a:p>
          </p:txBody>
        </p:sp>
        <p:sp>
          <p:nvSpPr>
            <p:cNvPr id="31" name="CuadroTexto 30">
              <a:extLst>
                <a:ext uri="{FF2B5EF4-FFF2-40B4-BE49-F238E27FC236}">
                  <a16:creationId xmlns:a16="http://schemas.microsoft.com/office/drawing/2014/main" id="{55354F91-9895-BF48-7E77-52FAF00DA29E}"/>
                </a:ext>
              </a:extLst>
            </p:cNvPr>
            <p:cNvSpPr txBox="1"/>
            <p:nvPr/>
          </p:nvSpPr>
          <p:spPr>
            <a:xfrm>
              <a:off x="2594207" y="5215917"/>
              <a:ext cx="56959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1400" dirty="0">
                  <a:latin typeface="Arial" panose="020B0604020202020204" pitchFamily="34" charset="0"/>
                  <a:cs typeface="Arial" panose="020B0604020202020204" pitchFamily="34" charset="0"/>
                </a:rPr>
                <a:t>Evaluación Independiente</a:t>
              </a: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C16D13BB-A332-EC78-E4AD-0F6F4AD2FEDA}"/>
              </a:ext>
            </a:extLst>
          </p:cNvPr>
          <p:cNvGrpSpPr/>
          <p:nvPr/>
        </p:nvGrpSpPr>
        <p:grpSpPr>
          <a:xfrm>
            <a:off x="5950658" y="2279151"/>
            <a:ext cx="4128556" cy="537412"/>
            <a:chOff x="1880334" y="1932192"/>
            <a:chExt cx="4128556" cy="537412"/>
          </a:xfrm>
        </p:grpSpPr>
        <p:sp>
          <p:nvSpPr>
            <p:cNvPr id="27" name="Flecha: pentágono 26">
              <a:extLst>
                <a:ext uri="{FF2B5EF4-FFF2-40B4-BE49-F238E27FC236}">
                  <a16:creationId xmlns:a16="http://schemas.microsoft.com/office/drawing/2014/main" id="{CBC9D247-363F-0EE2-5083-5FF6AB1BC92E}"/>
                </a:ext>
              </a:extLst>
            </p:cNvPr>
            <p:cNvSpPr/>
            <p:nvPr/>
          </p:nvSpPr>
          <p:spPr>
            <a:xfrm>
              <a:off x="1982684" y="1932192"/>
              <a:ext cx="4026206" cy="537412"/>
            </a:xfrm>
            <a:prstGeom prst="homePlate">
              <a:avLst/>
            </a:prstGeom>
            <a:solidFill>
              <a:srgbClr val="27BF48"/>
            </a:solidFill>
            <a:ln>
              <a:solidFill>
                <a:srgbClr val="27BF4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1600"/>
            </a:p>
          </p:txBody>
        </p:sp>
        <p:sp>
          <p:nvSpPr>
            <p:cNvPr id="28" name="CuadroTexto 27">
              <a:extLst>
                <a:ext uri="{FF2B5EF4-FFF2-40B4-BE49-F238E27FC236}">
                  <a16:creationId xmlns:a16="http://schemas.microsoft.com/office/drawing/2014/main" id="{133B128E-849F-27FB-3425-4CA29F7E6DF9}"/>
                </a:ext>
              </a:extLst>
            </p:cNvPr>
            <p:cNvSpPr txBox="1"/>
            <p:nvPr/>
          </p:nvSpPr>
          <p:spPr>
            <a:xfrm>
              <a:off x="1880334" y="2027644"/>
              <a:ext cx="412280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Promoción Turística</a:t>
              </a:r>
            </a:p>
          </p:txBody>
        </p:sp>
      </p:grpSp>
      <p:sp>
        <p:nvSpPr>
          <p:cNvPr id="45" name="CuadroTexto 44">
            <a:extLst>
              <a:ext uri="{FF2B5EF4-FFF2-40B4-BE49-F238E27FC236}">
                <a16:creationId xmlns:a16="http://schemas.microsoft.com/office/drawing/2014/main" id="{56FA9352-917A-630D-10E1-F6C351CAB72C}"/>
              </a:ext>
            </a:extLst>
          </p:cNvPr>
          <p:cNvSpPr txBox="1"/>
          <p:nvPr/>
        </p:nvSpPr>
        <p:spPr>
          <a:xfrm>
            <a:off x="1733064" y="3054631"/>
            <a:ext cx="41228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>
                <a:latin typeface="Arial" panose="020B0604020202020204" pitchFamily="34" charset="0"/>
                <a:cs typeface="Arial" panose="020B0604020202020204" pitchFamily="34" charset="0"/>
              </a:rPr>
              <a:t>Gestión Financiera</a:t>
            </a:r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86E77E03-4BC0-2B16-BE1B-4569B16FACED}"/>
              </a:ext>
            </a:extLst>
          </p:cNvPr>
          <p:cNvSpPr txBox="1"/>
          <p:nvPr/>
        </p:nvSpPr>
        <p:spPr>
          <a:xfrm>
            <a:off x="5831969" y="3064830"/>
            <a:ext cx="41228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>
                <a:latin typeface="Arial" panose="020B0604020202020204" pitchFamily="34" charset="0"/>
                <a:cs typeface="Arial" panose="020B0604020202020204" pitchFamily="34" charset="0"/>
              </a:rPr>
              <a:t>Gestión del Talento Humano</a:t>
            </a:r>
          </a:p>
        </p:txBody>
      </p:sp>
      <p:grpSp>
        <p:nvGrpSpPr>
          <p:cNvPr id="47" name="Grupo 46">
            <a:extLst>
              <a:ext uri="{FF2B5EF4-FFF2-40B4-BE49-F238E27FC236}">
                <a16:creationId xmlns:a16="http://schemas.microsoft.com/office/drawing/2014/main" id="{AE1C5CD9-B52C-A0A6-7A96-FF7E09EE23BE}"/>
              </a:ext>
            </a:extLst>
          </p:cNvPr>
          <p:cNvGrpSpPr/>
          <p:nvPr/>
        </p:nvGrpSpPr>
        <p:grpSpPr>
          <a:xfrm>
            <a:off x="1709163" y="3554775"/>
            <a:ext cx="4257461" cy="537412"/>
            <a:chOff x="1751429" y="3529366"/>
            <a:chExt cx="4257461" cy="537412"/>
          </a:xfrm>
        </p:grpSpPr>
        <p:sp>
          <p:nvSpPr>
            <p:cNvPr id="54" name="Flecha: pentágono 53">
              <a:extLst>
                <a:ext uri="{FF2B5EF4-FFF2-40B4-BE49-F238E27FC236}">
                  <a16:creationId xmlns:a16="http://schemas.microsoft.com/office/drawing/2014/main" id="{3721105C-FF21-574D-EB29-3ED79B83A71E}"/>
                </a:ext>
              </a:extLst>
            </p:cNvPr>
            <p:cNvSpPr/>
            <p:nvPr/>
          </p:nvSpPr>
          <p:spPr>
            <a:xfrm>
              <a:off x="1982684" y="3529366"/>
              <a:ext cx="4026206" cy="537412"/>
            </a:xfrm>
            <a:prstGeom prst="homePlate">
              <a:avLst/>
            </a:prstGeom>
            <a:solidFill>
              <a:srgbClr val="A3C632"/>
            </a:solidFill>
            <a:ln>
              <a:solidFill>
                <a:srgbClr val="A3C6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1400"/>
            </a:p>
          </p:txBody>
        </p:sp>
        <p:sp>
          <p:nvSpPr>
            <p:cNvPr id="63" name="CuadroTexto 62">
              <a:extLst>
                <a:ext uri="{FF2B5EF4-FFF2-40B4-BE49-F238E27FC236}">
                  <a16:creationId xmlns:a16="http://schemas.microsoft.com/office/drawing/2014/main" id="{15C8BA18-73CB-0B8C-53CA-8D9ED4F93E92}"/>
                </a:ext>
              </a:extLst>
            </p:cNvPr>
            <p:cNvSpPr txBox="1"/>
            <p:nvPr/>
          </p:nvSpPr>
          <p:spPr>
            <a:xfrm>
              <a:off x="1751429" y="3628795"/>
              <a:ext cx="412280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1400" dirty="0">
                  <a:latin typeface="Arial" panose="020B0604020202020204" pitchFamily="34" charset="0"/>
                  <a:cs typeface="Arial" panose="020B0604020202020204" pitchFamily="34" charset="0"/>
                </a:rPr>
                <a:t>Gestión Administrativa (Incluye TI)</a:t>
              </a:r>
            </a:p>
          </p:txBody>
        </p:sp>
      </p:grpSp>
      <p:grpSp>
        <p:nvGrpSpPr>
          <p:cNvPr id="64" name="Grupo 63">
            <a:extLst>
              <a:ext uri="{FF2B5EF4-FFF2-40B4-BE49-F238E27FC236}">
                <a16:creationId xmlns:a16="http://schemas.microsoft.com/office/drawing/2014/main" id="{30C11185-D99D-C01A-56C3-8BB39551963E}"/>
              </a:ext>
            </a:extLst>
          </p:cNvPr>
          <p:cNvGrpSpPr/>
          <p:nvPr/>
        </p:nvGrpSpPr>
        <p:grpSpPr>
          <a:xfrm>
            <a:off x="5699530" y="3591801"/>
            <a:ext cx="4275879" cy="537412"/>
            <a:chOff x="5741796" y="3566392"/>
            <a:chExt cx="4275879" cy="537412"/>
          </a:xfrm>
        </p:grpSpPr>
        <p:sp>
          <p:nvSpPr>
            <p:cNvPr id="65" name="Flecha: pentágono 64">
              <a:extLst>
                <a:ext uri="{FF2B5EF4-FFF2-40B4-BE49-F238E27FC236}">
                  <a16:creationId xmlns:a16="http://schemas.microsoft.com/office/drawing/2014/main" id="{700EF2B0-5600-BAD3-A13F-77BFBB77A24C}"/>
                </a:ext>
              </a:extLst>
            </p:cNvPr>
            <p:cNvSpPr/>
            <p:nvPr/>
          </p:nvSpPr>
          <p:spPr>
            <a:xfrm>
              <a:off x="5991469" y="3566392"/>
              <a:ext cx="4026206" cy="537412"/>
            </a:xfrm>
            <a:prstGeom prst="homePlate">
              <a:avLst/>
            </a:prstGeom>
            <a:solidFill>
              <a:srgbClr val="A3C632"/>
            </a:solidFill>
            <a:ln>
              <a:solidFill>
                <a:srgbClr val="A3C6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1400"/>
            </a:p>
          </p:txBody>
        </p:sp>
        <p:sp>
          <p:nvSpPr>
            <p:cNvPr id="66" name="CuadroTexto 65">
              <a:extLst>
                <a:ext uri="{FF2B5EF4-FFF2-40B4-BE49-F238E27FC236}">
                  <a16:creationId xmlns:a16="http://schemas.microsoft.com/office/drawing/2014/main" id="{4D85D301-F3DF-BB4E-0831-A7872BA2D285}"/>
                </a:ext>
              </a:extLst>
            </p:cNvPr>
            <p:cNvSpPr txBox="1"/>
            <p:nvPr/>
          </p:nvSpPr>
          <p:spPr>
            <a:xfrm>
              <a:off x="5741796" y="3638277"/>
              <a:ext cx="412280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1400" dirty="0">
                  <a:latin typeface="Arial" panose="020B0604020202020204" pitchFamily="34" charset="0"/>
                  <a:cs typeface="Arial" panose="020B0604020202020204" pitchFamily="34" charset="0"/>
                </a:rPr>
                <a:t>Suministro de Bienes y Servicios</a:t>
              </a:r>
            </a:p>
          </p:txBody>
        </p:sp>
      </p:grpSp>
      <p:grpSp>
        <p:nvGrpSpPr>
          <p:cNvPr id="67" name="Grupo 66">
            <a:extLst>
              <a:ext uri="{FF2B5EF4-FFF2-40B4-BE49-F238E27FC236}">
                <a16:creationId xmlns:a16="http://schemas.microsoft.com/office/drawing/2014/main" id="{5BE642FF-0B9B-FF2A-83EE-55705084D006}"/>
              </a:ext>
            </a:extLst>
          </p:cNvPr>
          <p:cNvGrpSpPr/>
          <p:nvPr/>
        </p:nvGrpSpPr>
        <p:grpSpPr>
          <a:xfrm>
            <a:off x="5891995" y="4261908"/>
            <a:ext cx="4122806" cy="537412"/>
            <a:chOff x="4038229" y="4236499"/>
            <a:chExt cx="4122806" cy="537412"/>
          </a:xfrm>
        </p:grpSpPr>
        <p:sp>
          <p:nvSpPr>
            <p:cNvPr id="68" name="Flecha: pentágono 67">
              <a:extLst>
                <a:ext uri="{FF2B5EF4-FFF2-40B4-BE49-F238E27FC236}">
                  <a16:creationId xmlns:a16="http://schemas.microsoft.com/office/drawing/2014/main" id="{79CA151B-57E1-9DD4-0C55-B561E632D30E}"/>
                </a:ext>
              </a:extLst>
            </p:cNvPr>
            <p:cNvSpPr/>
            <p:nvPr/>
          </p:nvSpPr>
          <p:spPr>
            <a:xfrm>
              <a:off x="4105801" y="4236499"/>
              <a:ext cx="4026206" cy="537412"/>
            </a:xfrm>
            <a:prstGeom prst="homePlate">
              <a:avLst/>
            </a:prstGeom>
            <a:solidFill>
              <a:srgbClr val="A3C632"/>
            </a:solidFill>
            <a:ln>
              <a:solidFill>
                <a:srgbClr val="A3C6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1400"/>
            </a:p>
          </p:txBody>
        </p:sp>
        <p:sp>
          <p:nvSpPr>
            <p:cNvPr id="69" name="CuadroTexto 68">
              <a:extLst>
                <a:ext uri="{FF2B5EF4-FFF2-40B4-BE49-F238E27FC236}">
                  <a16:creationId xmlns:a16="http://schemas.microsoft.com/office/drawing/2014/main" id="{D66EF269-D100-EE8B-1DBD-2E5176FAF0DE}"/>
                </a:ext>
              </a:extLst>
            </p:cNvPr>
            <p:cNvSpPr txBox="1"/>
            <p:nvPr/>
          </p:nvSpPr>
          <p:spPr>
            <a:xfrm>
              <a:off x="4038229" y="4348787"/>
              <a:ext cx="412280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1400" dirty="0">
                  <a:latin typeface="Arial" panose="020B0604020202020204" pitchFamily="34" charset="0"/>
                  <a:cs typeface="Arial" panose="020B0604020202020204" pitchFamily="34" charset="0"/>
                </a:rPr>
                <a:t>Acompañamiento Jurídico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503011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8898fa4-2252-4ce8-b425-842b54c4424e">
      <Terms xmlns="http://schemas.microsoft.com/office/infopath/2007/PartnerControls"/>
    </lcf76f155ced4ddcb4097134ff3c332f>
    <TaxCatchAll xmlns="d8a3d485-21fe-45b7-9312-69db6cd5157b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8AB31DB205CEB4E8E860940CE0FE689" ma:contentTypeVersion="9" ma:contentTypeDescription="Crear nuevo documento." ma:contentTypeScope="" ma:versionID="11bfd7625bd026283ae856618ee22520">
  <xsd:schema xmlns:xsd="http://www.w3.org/2001/XMLSchema" xmlns:xs="http://www.w3.org/2001/XMLSchema" xmlns:p="http://schemas.microsoft.com/office/2006/metadata/properties" xmlns:ns2="98898fa4-2252-4ce8-b425-842b54c4424e" xmlns:ns3="d8a3d485-21fe-45b7-9312-69db6cd5157b" targetNamespace="http://schemas.microsoft.com/office/2006/metadata/properties" ma:root="true" ma:fieldsID="38be3466106d4dde699fee032a3214db" ns2:_="" ns3:_="">
    <xsd:import namespace="98898fa4-2252-4ce8-b425-842b54c4424e"/>
    <xsd:import namespace="d8a3d485-21fe-45b7-9312-69db6cd5157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898fa4-2252-4ce8-b425-842b54c442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Etiquetas de imagen" ma:readOnly="false" ma:fieldId="{5cf76f15-5ced-4ddc-b409-7134ff3c332f}" ma:taxonomyMulti="true" ma:sspId="eb351a72-6cb8-40ec-9f39-63015bd5f17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a3d485-21fe-45b7-9312-69db6cd5157b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dcd54adf-613c-4374-b2d1-c054efe8f49b}" ma:internalName="TaxCatchAll" ma:showField="CatchAllData" ma:web="d8a3d485-21fe-45b7-9312-69db6cd5157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A59A05D-7ED2-46F8-96DE-B8462CEC38CC}">
  <ds:schemaRefs>
    <ds:schemaRef ds:uri="http://schemas.microsoft.com/office/2006/metadata/properties"/>
    <ds:schemaRef ds:uri="http://schemas.microsoft.com/office/infopath/2007/PartnerControls"/>
    <ds:schemaRef ds:uri="98898fa4-2252-4ce8-b425-842b54c4424e"/>
    <ds:schemaRef ds:uri="d8a3d485-21fe-45b7-9312-69db6cd5157b"/>
  </ds:schemaRefs>
</ds:datastoreItem>
</file>

<file path=customXml/itemProps2.xml><?xml version="1.0" encoding="utf-8"?>
<ds:datastoreItem xmlns:ds="http://schemas.openxmlformats.org/officeDocument/2006/customXml" ds:itemID="{AEC15714-F7D3-4FDB-982A-D0D64796E82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446AA7A-A433-448C-8856-2A04C625E8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8898fa4-2252-4ce8-b425-842b54c4424e"/>
    <ds:schemaRef ds:uri="d8a3d485-21fe-45b7-9312-69db6cd5157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366</TotalTime>
  <Words>71</Words>
  <Application>Microsoft Office PowerPoint</Application>
  <PresentationFormat>Panorámica</PresentationFormat>
  <Paragraphs>23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Camila Lizarazo</dc:creator>
  <cp:lastModifiedBy>Victor Lezcano</cp:lastModifiedBy>
  <cp:revision>11</cp:revision>
  <dcterms:created xsi:type="dcterms:W3CDTF">2022-11-25T01:08:20Z</dcterms:created>
  <dcterms:modified xsi:type="dcterms:W3CDTF">2023-11-15T15:57:17Z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0x01010098AB31DB205CEB4E8E860940CE0FE689</vt:lpwstr>
  </property>
  <property fmtid="{D5CDD505-2E9C-101B-9397-08002B2CF9AE}" pid="3" name="MediaServiceImageTags">
    <vt:lpwstr/>
  </property>
</Properties>
</file>